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67" r:id="rId2"/>
    <p:sldId id="258" r:id="rId3"/>
    <p:sldId id="270" r:id="rId4"/>
    <p:sldId id="259" r:id="rId5"/>
    <p:sldId id="271" r:id="rId6"/>
    <p:sldId id="260" r:id="rId7"/>
    <p:sldId id="272" r:id="rId8"/>
    <p:sldId id="273" r:id="rId9"/>
    <p:sldId id="274" r:id="rId10"/>
    <p:sldId id="276" r:id="rId11"/>
    <p:sldId id="275" r:id="rId12"/>
    <p:sldId id="277" r:id="rId13"/>
    <p:sldId id="278" r:id="rId14"/>
    <p:sldId id="279" r:id="rId15"/>
    <p:sldId id="282" r:id="rId16"/>
    <p:sldId id="280" r:id="rId17"/>
    <p:sldId id="281" r:id="rId18"/>
    <p:sldId id="268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662" autoAdjust="0"/>
  </p:normalViewPr>
  <p:slideViewPr>
    <p:cSldViewPr>
      <p:cViewPr>
        <p:scale>
          <a:sx n="50" d="100"/>
          <a:sy n="50" d="100"/>
        </p:scale>
        <p:origin x="-1944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кут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кут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 сполучна ліні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 сполучна ліні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кут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1676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кут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 сполучна ліні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 сполучна ліні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кут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 сполучна ліні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1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кут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  <p:sp>
        <p:nvSpPr>
          <p:cNvPr id="23" name="Місце для нижнього колонтитула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9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кут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 сполучна ліні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 сполучна ліні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F1C59A-5841-4F37-A594-2CB7421AD7B1}" type="datetimeFigureOut">
              <a:rPr lang="uk-UA" smtClean="0"/>
              <a:t>15.02.2017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90187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027369C-C4B6-4C21-9D90-EB8865F2ADE7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260649"/>
            <a:ext cx="7467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Одесский городской и областно</a:t>
            </a:r>
            <a:r>
              <a:rPr lang="ru-RU" b="1" dirty="0" smtClean="0"/>
              <a:t>й совет</a:t>
            </a:r>
            <a:r>
              <a:rPr lang="ru-RU" b="1" dirty="0"/>
              <a:t>ы</a:t>
            </a:r>
            <a:endParaRPr lang="uk-UA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353" y="6075831"/>
            <a:ext cx="1890195" cy="692218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4083944" y="5844719"/>
            <a:ext cx="505845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900" dirty="0"/>
          </a:p>
        </p:txBody>
      </p:sp>
      <p:pic>
        <p:nvPicPr>
          <p:cNvPr id="10" name="Picture 2" descr="E:\Documents\КВУ\аттестация депутатов\проект_2016\новое лого\attest_logo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863" y="1412776"/>
            <a:ext cx="5067679" cy="411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5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 descr="C:\Users\matvi\Desktop\аттестация круглые столы\инфографика\Одесса\заседания комиссий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4030"/>
            <a:ext cx="6808921" cy="580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102891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C:\Users\matvi\Desktop\аттестация круглые столы\инфографика\область\заседания комиссий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7575"/>
            <a:ext cx="4616848" cy="568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8502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 descr="C:\Users\matvi\Desktop\аттестация круглые столы\инфографика\Одесса\декларация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98" y="476672"/>
            <a:ext cx="7772400" cy="498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299249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 descr="C:\Users\matvi\Desktop\аттестация круглые столы\инфографика\Одесса\отчеты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61"/>
            <a:ext cx="5904656" cy="569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28718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 descr="C:\Users\matvi\Desktop\аттестация круглые столы\инфографика\область\отчеты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1"/>
            <a:ext cx="5184576" cy="589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74158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вмісту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matvi\Desktop\аттестация круглые столы\инфографика\область\облластной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85" y="0"/>
            <a:ext cx="7249743" cy="605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23799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69113" y="274638"/>
            <a:ext cx="5955689" cy="11430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Місце для вмісту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2" descr="C:\Users\matvi\Desktop\аттестация круглые столы\инфографика\Одесса\Безымянный-3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513" y="0"/>
            <a:ext cx="6711472" cy="593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104273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вмісту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matvi\Desktop\аттестация круглые столы\инфографика\Одесса\топ лидер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77861"/>
            <a:ext cx="5911827" cy="597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316515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353" y="6075831"/>
            <a:ext cx="1890195" cy="692218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4083944" y="5844719"/>
            <a:ext cx="505845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900" dirty="0"/>
          </a:p>
        </p:txBody>
      </p:sp>
      <p:pic>
        <p:nvPicPr>
          <p:cNvPr id="10" name="Picture 2" descr="E:\Documents\КВУ\аттестация депутатов\проект_2016\новое лого\attest_logo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353" y="1484784"/>
            <a:ext cx="5067679" cy="411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971600" y="260649"/>
            <a:ext cx="7467600" cy="922114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/>
              <a:t>Одесский городской и областной советы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2911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2203708" y="6175030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 descr="C:\Users\matvi\Desktop\аттестация круглые столы\инфографика\Одесса\инфа на сайте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444"/>
            <a:ext cx="7632847" cy="6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5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matvi\Desktop\аттестация круглые столы\инфографика\область\инфа на сайте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66" y="1700808"/>
            <a:ext cx="7505959" cy="323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13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matvi\Desktop\аттестация круглые столы\инфографика\Одесса\нет информации о прием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870429" cy="606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2" name="Прямокутник 11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37415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C:\Users\matvi\Desktop\аттестация круглые столы\инфографика\область\не известно место и время при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61" y="0"/>
            <a:ext cx="6005551" cy="597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182061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 descr="C:\Users\matvi\Desktop\аттестация круглые столы\инфографика\Одесса\не подтверждено проведение приема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934" y="105952"/>
            <a:ext cx="5688632" cy="594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3" name="Прямокутник 12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37415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C:\Users\matvi\Desktop\аттестация круглые столы\инфографика\область\не подтверждено проведение приема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8" y="261443"/>
            <a:ext cx="8345868" cy="49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428791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C:\Users\matvi\Desktop\аттестация круглые столы\инфографика\Одесса\посещение сессия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77" y="184350"/>
            <a:ext cx="7115583" cy="587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328682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C:\Users\matvi\Desktop\аттестация круглые столы\инфографика\область\посещение сессия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18" y="196850"/>
            <a:ext cx="7977530" cy="586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64" y="6197860"/>
            <a:ext cx="1854699" cy="570188"/>
          </a:xfrm>
          <a:prstGeom prst="rect">
            <a:avLst/>
          </a:prstGeom>
        </p:spPr>
      </p:pic>
      <p:sp>
        <p:nvSpPr>
          <p:cNvPr id="11" name="Прямокутник 10"/>
          <p:cNvSpPr/>
          <p:nvPr/>
        </p:nvSpPr>
        <p:spPr>
          <a:xfrm>
            <a:off x="2186131" y="6057305"/>
            <a:ext cx="698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" dirty="0" smtClean="0"/>
              <a:t>проект «Атестація депутатів місцевих рад. Одеська область», що здійснюється ООО ВГО КВУ за підтримки Міжнародного фонду «Відродження», направлено на вдосконалення діяльності новообраних депутатів 8 місцевих рад Одеської області за допомогою проведення персонального оцінювання діяльності місцевих депутатів на предмет відповідності їх діяльності параметрам відкритості, прозорості, підзвітності та доброчесності протягом першого року повноважень, а також на підвищення поінформованості виборців про діяльність їх місцевих депутатів. </a:t>
            </a:r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110378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аблон презентации ">
  <a:themeElements>
    <a:clrScheme name="Сі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Вишукана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ишукана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</TotalTime>
  <Words>1288</Words>
  <Application>Microsoft Office PowerPoint</Application>
  <PresentationFormat>Екран (4:3)</PresentationFormat>
  <Paragraphs>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18</vt:i4>
      </vt:variant>
    </vt:vector>
  </HeadingPairs>
  <TitlesOfParts>
    <vt:vector size="19" baseType="lpstr">
      <vt:lpstr>шаблон презентации </vt:lpstr>
      <vt:lpstr>Одесский городской и областной советы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Matviienko Anastasiia</dc:creator>
  <cp:lastModifiedBy>Matviienko Anastasiia</cp:lastModifiedBy>
  <cp:revision>46</cp:revision>
  <dcterms:created xsi:type="dcterms:W3CDTF">2017-02-13T10:43:49Z</dcterms:created>
  <dcterms:modified xsi:type="dcterms:W3CDTF">2017-02-15T14:51:08Z</dcterms:modified>
</cp:coreProperties>
</file>