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3"/>
  </p:notesMasterIdLst>
  <p:sldIdLst>
    <p:sldId id="265" r:id="rId5"/>
    <p:sldId id="290" r:id="rId6"/>
    <p:sldId id="291" r:id="rId7"/>
    <p:sldId id="271" r:id="rId8"/>
    <p:sldId id="292" r:id="rId9"/>
    <p:sldId id="293" r:id="rId10"/>
    <p:sldId id="294" r:id="rId11"/>
    <p:sldId id="295" r:id="rId12"/>
    <p:sldId id="296" r:id="rId13"/>
    <p:sldId id="299" r:id="rId14"/>
    <p:sldId id="297" r:id="rId15"/>
    <p:sldId id="302" r:id="rId16"/>
    <p:sldId id="300" r:id="rId17"/>
    <p:sldId id="301" r:id="rId18"/>
    <p:sldId id="303" r:id="rId19"/>
    <p:sldId id="304" r:id="rId20"/>
    <p:sldId id="305" r:id="rId21"/>
    <p:sldId id="29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671C"/>
    <a:srgbClr val="0020B3"/>
    <a:srgbClr val="0020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4" autoAdjust="0"/>
    <p:restoredTop sz="81852" autoAdjust="0"/>
  </p:normalViewPr>
  <p:slideViewPr>
    <p:cSldViewPr>
      <p:cViewPr varScale="1">
        <p:scale>
          <a:sx n="97" d="100"/>
          <a:sy n="97" d="100"/>
        </p:scale>
        <p:origin x="-172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C512AC-A7CE-C54C-B45F-7960B9B75E68}" type="doc">
      <dgm:prSet loTypeId="urn:microsoft.com/office/officeart/2008/layout/RadialCluster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5EED37-176B-2244-A994-BE2FF2B51A91}">
      <dgm:prSet phldrT="[Текст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noProof="0" dirty="0" smtClean="0"/>
            <a:t>7 гріхів мажоритарної системи</a:t>
          </a:r>
          <a:endParaRPr lang="uk-UA" noProof="0" dirty="0"/>
        </a:p>
      </dgm:t>
    </dgm:pt>
    <dgm:pt modelId="{B3C46297-A977-E44B-BE44-4F4C2A8EFA91}" type="parTrans" cxnId="{B04F2B1B-C436-934E-BC68-2C814264766D}">
      <dgm:prSet/>
      <dgm:spPr/>
      <dgm:t>
        <a:bodyPr/>
        <a:lstStyle/>
        <a:p>
          <a:endParaRPr lang="ru-RU"/>
        </a:p>
      </dgm:t>
    </dgm:pt>
    <dgm:pt modelId="{E4B50344-D817-4145-BD3E-8A9B53B42134}" type="sibTrans" cxnId="{B04F2B1B-C436-934E-BC68-2C814264766D}">
      <dgm:prSet/>
      <dgm:spPr/>
      <dgm:t>
        <a:bodyPr/>
        <a:lstStyle/>
        <a:p>
          <a:endParaRPr lang="ru-RU"/>
        </a:p>
      </dgm:t>
    </dgm:pt>
    <dgm:pt modelId="{F1CC140C-6F4F-A244-87DE-D4CAC59FF9FD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rgbClr val="0020B3"/>
        </a:solidFill>
      </dgm:spPr>
      <dgm:t>
        <a:bodyPr/>
        <a:lstStyle/>
        <a:p>
          <a:r>
            <a:rPr lang="uk-UA" sz="1800" noProof="0" smtClean="0"/>
            <a:t>Втрачені голоси</a:t>
          </a:r>
          <a:endParaRPr lang="uk-UA" sz="1800" noProof="0"/>
        </a:p>
      </dgm:t>
    </dgm:pt>
    <dgm:pt modelId="{40DDE67B-6159-204C-BA30-FFE4922F2D88}" type="parTrans" cxnId="{5F2DB1EA-03C7-5240-9CCC-04EF46FB5170}">
      <dgm:prSet/>
      <dgm:spPr/>
      <dgm:t>
        <a:bodyPr/>
        <a:lstStyle/>
        <a:p>
          <a:endParaRPr lang="ru-RU"/>
        </a:p>
      </dgm:t>
    </dgm:pt>
    <dgm:pt modelId="{03D9BBDC-A445-B44E-8E98-E68FEB584CCD}" type="sibTrans" cxnId="{5F2DB1EA-03C7-5240-9CCC-04EF46FB5170}">
      <dgm:prSet/>
      <dgm:spPr/>
      <dgm:t>
        <a:bodyPr/>
        <a:lstStyle/>
        <a:p>
          <a:endParaRPr lang="ru-RU"/>
        </a:p>
      </dgm:t>
    </dgm:pt>
    <dgm:pt modelId="{748D4405-129A-1145-B229-ED14BA28346F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rgbClr val="0020B3"/>
        </a:solidFill>
      </dgm:spPr>
      <dgm:t>
        <a:bodyPr/>
        <a:lstStyle/>
        <a:p>
          <a:r>
            <a:rPr lang="uk-UA" sz="1800" noProof="0" dirty="0" smtClean="0"/>
            <a:t>Старі обличчя</a:t>
          </a:r>
          <a:endParaRPr lang="uk-UA" sz="1800" noProof="0" dirty="0"/>
        </a:p>
      </dgm:t>
    </dgm:pt>
    <dgm:pt modelId="{514BE914-D930-F341-ACAD-025E3E9DF68A}" type="parTrans" cxnId="{7CFDF462-4E6C-7146-AF6C-9A18461DF3D4}">
      <dgm:prSet/>
      <dgm:spPr/>
      <dgm:t>
        <a:bodyPr/>
        <a:lstStyle/>
        <a:p>
          <a:endParaRPr lang="ru-RU"/>
        </a:p>
      </dgm:t>
    </dgm:pt>
    <dgm:pt modelId="{257117E3-4640-094B-B015-8B8FCB1F1D7B}" type="sibTrans" cxnId="{7CFDF462-4E6C-7146-AF6C-9A18461DF3D4}">
      <dgm:prSet/>
      <dgm:spPr/>
      <dgm:t>
        <a:bodyPr/>
        <a:lstStyle/>
        <a:p>
          <a:endParaRPr lang="ru-RU"/>
        </a:p>
      </dgm:t>
    </dgm:pt>
    <dgm:pt modelId="{389FE5E0-535C-444A-B39E-1C760E9E4243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rgbClr val="0020B3"/>
        </a:solidFill>
      </dgm:spPr>
      <dgm:t>
        <a:bodyPr/>
        <a:lstStyle/>
        <a:p>
          <a:r>
            <a:rPr lang="uk-UA" sz="1800" noProof="0" smtClean="0"/>
            <a:t>Непопулярні кандидати</a:t>
          </a:r>
          <a:endParaRPr lang="uk-UA" sz="1800" noProof="0"/>
        </a:p>
      </dgm:t>
    </dgm:pt>
    <dgm:pt modelId="{AA50A542-4DE3-8041-9EEE-6D91B93573E6}" type="parTrans" cxnId="{573A3F2D-EA87-7243-9A2B-C67610FDA79B}">
      <dgm:prSet/>
      <dgm:spPr/>
      <dgm:t>
        <a:bodyPr/>
        <a:lstStyle/>
        <a:p>
          <a:endParaRPr lang="ru-RU"/>
        </a:p>
      </dgm:t>
    </dgm:pt>
    <dgm:pt modelId="{1AA490C5-7828-6F42-BEE5-77FD5CD1C980}" type="sibTrans" cxnId="{573A3F2D-EA87-7243-9A2B-C67610FDA79B}">
      <dgm:prSet/>
      <dgm:spPr/>
      <dgm:t>
        <a:bodyPr/>
        <a:lstStyle/>
        <a:p>
          <a:endParaRPr lang="ru-RU"/>
        </a:p>
      </dgm:t>
    </dgm:pt>
    <dgm:pt modelId="{C4CF04F0-B31A-714B-9A0D-60BD4C309D74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rgbClr val="0020B3"/>
        </a:solidFill>
      </dgm:spPr>
      <dgm:t>
        <a:bodyPr/>
        <a:lstStyle/>
        <a:p>
          <a:r>
            <a:rPr lang="uk-UA" sz="1800" noProof="0" smtClean="0"/>
            <a:t>Непропорційність</a:t>
          </a:r>
          <a:endParaRPr lang="uk-UA" sz="1800" noProof="0"/>
        </a:p>
      </dgm:t>
    </dgm:pt>
    <dgm:pt modelId="{2AF98835-E48C-954B-95F2-AD537F1323F3}" type="parTrans" cxnId="{13B6900D-4BED-FF49-8A18-EF0172E723DB}">
      <dgm:prSet/>
      <dgm:spPr/>
      <dgm:t>
        <a:bodyPr/>
        <a:lstStyle/>
        <a:p>
          <a:endParaRPr lang="ru-RU"/>
        </a:p>
      </dgm:t>
    </dgm:pt>
    <dgm:pt modelId="{C0B94752-96F8-9246-BBA3-3DC1328EC116}" type="sibTrans" cxnId="{13B6900D-4BED-FF49-8A18-EF0172E723DB}">
      <dgm:prSet/>
      <dgm:spPr/>
      <dgm:t>
        <a:bodyPr/>
        <a:lstStyle/>
        <a:p>
          <a:endParaRPr lang="ru-RU"/>
        </a:p>
      </dgm:t>
    </dgm:pt>
    <dgm:pt modelId="{99A45A86-1937-7B4F-97C5-17C09D3C71E6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rgbClr val="0020B3"/>
        </a:solidFill>
      </dgm:spPr>
      <dgm:t>
        <a:bodyPr/>
        <a:lstStyle/>
        <a:p>
          <a:r>
            <a:rPr lang="uk-UA" sz="1800" noProof="0" smtClean="0"/>
            <a:t>Тактичне голосування</a:t>
          </a:r>
          <a:endParaRPr lang="uk-UA" sz="1800" noProof="0"/>
        </a:p>
      </dgm:t>
    </dgm:pt>
    <dgm:pt modelId="{3757C9E5-5A38-7C4F-A9EF-38CC1A220451}" type="parTrans" cxnId="{3B398328-7156-7A49-BE23-84D23F1B9911}">
      <dgm:prSet/>
      <dgm:spPr/>
      <dgm:t>
        <a:bodyPr/>
        <a:lstStyle/>
        <a:p>
          <a:endParaRPr lang="ru-RU"/>
        </a:p>
      </dgm:t>
    </dgm:pt>
    <dgm:pt modelId="{0A18C96D-6AE9-9240-B071-EE7F514B9730}" type="sibTrans" cxnId="{3B398328-7156-7A49-BE23-84D23F1B9911}">
      <dgm:prSet/>
      <dgm:spPr/>
      <dgm:t>
        <a:bodyPr/>
        <a:lstStyle/>
        <a:p>
          <a:endParaRPr lang="ru-RU"/>
        </a:p>
      </dgm:t>
    </dgm:pt>
    <dgm:pt modelId="{4F338DD1-13B0-404B-823B-188CDCC6317B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rgbClr val="0020B3"/>
        </a:solidFill>
      </dgm:spPr>
      <dgm:t>
        <a:bodyPr/>
        <a:lstStyle/>
        <a:p>
          <a:r>
            <a:rPr lang="uk-UA" sz="1800" noProof="0" smtClean="0"/>
            <a:t>Великі партії</a:t>
          </a:r>
        </a:p>
      </dgm:t>
    </dgm:pt>
    <dgm:pt modelId="{4FB79479-4ED6-D240-B944-D71196E039BF}" type="parTrans" cxnId="{58D0C44E-E3A5-7041-A29B-47DCD8C9C794}">
      <dgm:prSet/>
      <dgm:spPr/>
      <dgm:t>
        <a:bodyPr/>
        <a:lstStyle/>
        <a:p>
          <a:endParaRPr lang="ru-RU"/>
        </a:p>
      </dgm:t>
    </dgm:pt>
    <dgm:pt modelId="{1A98932C-7367-BA41-914F-A008E426D679}" type="sibTrans" cxnId="{58D0C44E-E3A5-7041-A29B-47DCD8C9C794}">
      <dgm:prSet/>
      <dgm:spPr/>
      <dgm:t>
        <a:bodyPr/>
        <a:lstStyle/>
        <a:p>
          <a:endParaRPr lang="ru-RU"/>
        </a:p>
      </dgm:t>
    </dgm:pt>
    <dgm:pt modelId="{35E5F204-A17B-B142-92F1-0C2E3C57322A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rgbClr val="0020B3"/>
        </a:solidFill>
      </dgm:spPr>
      <dgm:t>
        <a:bodyPr/>
        <a:lstStyle/>
        <a:p>
          <a:r>
            <a:rPr lang="uk-UA" sz="1800" noProof="0" smtClean="0"/>
            <a:t>Джеррімендеринг</a:t>
          </a:r>
        </a:p>
      </dgm:t>
    </dgm:pt>
    <dgm:pt modelId="{C86992FF-0517-9341-9612-4624A9532F97}" type="parTrans" cxnId="{618A0971-D295-2543-96BF-7E10616BD783}">
      <dgm:prSet/>
      <dgm:spPr/>
      <dgm:t>
        <a:bodyPr/>
        <a:lstStyle/>
        <a:p>
          <a:endParaRPr lang="ru-RU"/>
        </a:p>
      </dgm:t>
    </dgm:pt>
    <dgm:pt modelId="{B8F50272-093A-9E45-A755-138857259A46}" type="sibTrans" cxnId="{618A0971-D295-2543-96BF-7E10616BD783}">
      <dgm:prSet/>
      <dgm:spPr/>
      <dgm:t>
        <a:bodyPr/>
        <a:lstStyle/>
        <a:p>
          <a:endParaRPr lang="ru-RU"/>
        </a:p>
      </dgm:t>
    </dgm:pt>
    <dgm:pt modelId="{CB35A057-1666-274F-AD41-67FB5EFB2D34}" type="pres">
      <dgm:prSet presAssocID="{39C512AC-A7CE-C54C-B45F-7960B9B75E6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C292828-B2DD-AD47-B8AB-39D639943E9C}" type="pres">
      <dgm:prSet presAssocID="{425EED37-176B-2244-A994-BE2FF2B51A91}" presName="singleCycle" presStyleCnt="0"/>
      <dgm:spPr/>
    </dgm:pt>
    <dgm:pt modelId="{D0F1518C-5510-3141-97E2-2DDD65D5D8B8}" type="pres">
      <dgm:prSet presAssocID="{425EED37-176B-2244-A994-BE2FF2B51A91}" presName="singleCenter" presStyleLbl="node1" presStyleIdx="0" presStyleCnt="8" custScaleX="187134" custLinFactNeighborX="6424" custLinFactNeighborY="-6651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278929B1-B7F0-344F-959F-EEAEA1AD4CBE}" type="pres">
      <dgm:prSet presAssocID="{40DDE67B-6159-204C-BA30-FFE4922F2D88}" presName="Name56" presStyleLbl="parChTrans1D2" presStyleIdx="0" presStyleCnt="7"/>
      <dgm:spPr/>
      <dgm:t>
        <a:bodyPr/>
        <a:lstStyle/>
        <a:p>
          <a:endParaRPr lang="en-US"/>
        </a:p>
      </dgm:t>
    </dgm:pt>
    <dgm:pt modelId="{4A9AB814-4983-D74A-84D7-4E8386BF865D}" type="pres">
      <dgm:prSet presAssocID="{F1CC140C-6F4F-A244-87DE-D4CAC59FF9FD}" presName="text0" presStyleLbl="node1" presStyleIdx="1" presStyleCnt="8" custScaleX="248483" custRadScaleRad="98192" custRadScaleInc="22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3C16F0-C8AC-C942-ACCA-9C0B322C485A}" type="pres">
      <dgm:prSet presAssocID="{514BE914-D930-F341-ACAD-025E3E9DF68A}" presName="Name56" presStyleLbl="parChTrans1D2" presStyleIdx="1" presStyleCnt="7"/>
      <dgm:spPr/>
      <dgm:t>
        <a:bodyPr/>
        <a:lstStyle/>
        <a:p>
          <a:endParaRPr lang="en-US"/>
        </a:p>
      </dgm:t>
    </dgm:pt>
    <dgm:pt modelId="{BBAB5616-1F7C-E440-B365-341AD37F6694}" type="pres">
      <dgm:prSet presAssocID="{748D4405-129A-1145-B229-ED14BA28346F}" presName="text0" presStyleLbl="node1" presStyleIdx="2" presStyleCnt="8" custScaleX="248483" custRadScaleRad="174262" custRadScaleInc="721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DCFF83-E7F8-6141-BAE2-A46F0AA35ACA}" type="pres">
      <dgm:prSet presAssocID="{AA50A542-4DE3-8041-9EEE-6D91B93573E6}" presName="Name56" presStyleLbl="parChTrans1D2" presStyleIdx="2" presStyleCnt="7"/>
      <dgm:spPr/>
      <dgm:t>
        <a:bodyPr/>
        <a:lstStyle/>
        <a:p>
          <a:endParaRPr lang="en-US"/>
        </a:p>
      </dgm:t>
    </dgm:pt>
    <dgm:pt modelId="{D811E556-9136-4B4B-9829-AA11043C1756}" type="pres">
      <dgm:prSet presAssocID="{389FE5E0-535C-444A-B39E-1C760E9E4243}" presName="text0" presStyleLbl="node1" presStyleIdx="3" presStyleCnt="8" custScaleX="248483" custRadScaleRad="170020" custRadScaleInc="-157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306A56-1BA7-DC4A-99A0-4E3A5050E140}" type="pres">
      <dgm:prSet presAssocID="{2AF98835-E48C-954B-95F2-AD537F1323F3}" presName="Name56" presStyleLbl="parChTrans1D2" presStyleIdx="3" presStyleCnt="7"/>
      <dgm:spPr/>
      <dgm:t>
        <a:bodyPr/>
        <a:lstStyle/>
        <a:p>
          <a:endParaRPr lang="en-US"/>
        </a:p>
      </dgm:t>
    </dgm:pt>
    <dgm:pt modelId="{F00A5817-AA27-C148-84A4-1299991BA5EF}" type="pres">
      <dgm:prSet presAssocID="{C4CF04F0-B31A-714B-9A0D-60BD4C309D74}" presName="text0" presStyleLbl="node1" presStyleIdx="4" presStyleCnt="8" custScaleX="248483" custRadScaleRad="157314" custRadScaleInc="-1211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2BAB4A-C4B1-0D40-B3F4-C308FA168290}" type="pres">
      <dgm:prSet presAssocID="{3757C9E5-5A38-7C4F-A9EF-38CC1A220451}" presName="Name56" presStyleLbl="parChTrans1D2" presStyleIdx="4" presStyleCnt="7"/>
      <dgm:spPr/>
      <dgm:t>
        <a:bodyPr/>
        <a:lstStyle/>
        <a:p>
          <a:endParaRPr lang="en-US"/>
        </a:p>
      </dgm:t>
    </dgm:pt>
    <dgm:pt modelId="{9DCD9BAF-6B3E-744C-A64C-1325EB550746}" type="pres">
      <dgm:prSet presAssocID="{99A45A86-1937-7B4F-97C5-17C09D3C71E6}" presName="text0" presStyleLbl="node1" presStyleIdx="5" presStyleCnt="8" custScaleX="248483" custRadScaleRad="156180" custRadScaleInc="1127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8CFD66-4B17-2143-8D09-9C5FCB3B1110}" type="pres">
      <dgm:prSet presAssocID="{4FB79479-4ED6-D240-B944-D71196E039BF}" presName="Name56" presStyleLbl="parChTrans1D2" presStyleIdx="5" presStyleCnt="7"/>
      <dgm:spPr/>
      <dgm:t>
        <a:bodyPr/>
        <a:lstStyle/>
        <a:p>
          <a:endParaRPr lang="en-US"/>
        </a:p>
      </dgm:t>
    </dgm:pt>
    <dgm:pt modelId="{03D820E9-5396-B746-8BBE-601642A929C8}" type="pres">
      <dgm:prSet presAssocID="{4F338DD1-13B0-404B-823B-188CDCC6317B}" presName="text0" presStyleLbl="node1" presStyleIdx="6" presStyleCnt="8" custScaleX="248483" custRadScaleRad="155357" custRadScaleInc="125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741E1C-C48D-3C4D-8E4E-CD23DEE2DF71}" type="pres">
      <dgm:prSet presAssocID="{C86992FF-0517-9341-9612-4624A9532F97}" presName="Name56" presStyleLbl="parChTrans1D2" presStyleIdx="6" presStyleCnt="7"/>
      <dgm:spPr/>
      <dgm:t>
        <a:bodyPr/>
        <a:lstStyle/>
        <a:p>
          <a:endParaRPr lang="en-US"/>
        </a:p>
      </dgm:t>
    </dgm:pt>
    <dgm:pt modelId="{2D07163A-3E6C-CE44-8BAC-1B3A8CDB0EAE}" type="pres">
      <dgm:prSet presAssocID="{35E5F204-A17B-B142-92F1-0C2E3C57322A}" presName="text0" presStyleLbl="node1" presStyleIdx="7" presStyleCnt="8" custScaleX="248483" custRadScaleRad="164368" custRadScaleInc="-672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8A0971-D295-2543-96BF-7E10616BD783}" srcId="{425EED37-176B-2244-A994-BE2FF2B51A91}" destId="{35E5F204-A17B-B142-92F1-0C2E3C57322A}" srcOrd="6" destOrd="0" parTransId="{C86992FF-0517-9341-9612-4624A9532F97}" sibTransId="{B8F50272-093A-9E45-A755-138857259A46}"/>
    <dgm:cxn modelId="{13B6900D-4BED-FF49-8A18-EF0172E723DB}" srcId="{425EED37-176B-2244-A994-BE2FF2B51A91}" destId="{C4CF04F0-B31A-714B-9A0D-60BD4C309D74}" srcOrd="3" destOrd="0" parTransId="{2AF98835-E48C-954B-95F2-AD537F1323F3}" sibTransId="{C0B94752-96F8-9246-BBA3-3DC1328EC116}"/>
    <dgm:cxn modelId="{9C4B7CD0-2150-7343-9ED4-8F9049B2DABF}" type="presOf" srcId="{3757C9E5-5A38-7C4F-A9EF-38CC1A220451}" destId="{812BAB4A-C4B1-0D40-B3F4-C308FA168290}" srcOrd="0" destOrd="0" presId="urn:microsoft.com/office/officeart/2008/layout/RadialCluster"/>
    <dgm:cxn modelId="{8D44C42E-5799-B947-928C-1F3F53FA38AB}" type="presOf" srcId="{2AF98835-E48C-954B-95F2-AD537F1323F3}" destId="{73306A56-1BA7-DC4A-99A0-4E3A5050E140}" srcOrd="0" destOrd="0" presId="urn:microsoft.com/office/officeart/2008/layout/RadialCluster"/>
    <dgm:cxn modelId="{ABF5152F-1842-3440-824F-6E6791D4DC49}" type="presOf" srcId="{C86992FF-0517-9341-9612-4624A9532F97}" destId="{4D741E1C-C48D-3C4D-8E4E-CD23DEE2DF71}" srcOrd="0" destOrd="0" presId="urn:microsoft.com/office/officeart/2008/layout/RadialCluster"/>
    <dgm:cxn modelId="{3B398328-7156-7A49-BE23-84D23F1B9911}" srcId="{425EED37-176B-2244-A994-BE2FF2B51A91}" destId="{99A45A86-1937-7B4F-97C5-17C09D3C71E6}" srcOrd="4" destOrd="0" parTransId="{3757C9E5-5A38-7C4F-A9EF-38CC1A220451}" sibTransId="{0A18C96D-6AE9-9240-B071-EE7F514B9730}"/>
    <dgm:cxn modelId="{B04F2B1B-C436-934E-BC68-2C814264766D}" srcId="{39C512AC-A7CE-C54C-B45F-7960B9B75E68}" destId="{425EED37-176B-2244-A994-BE2FF2B51A91}" srcOrd="0" destOrd="0" parTransId="{B3C46297-A977-E44B-BE44-4F4C2A8EFA91}" sibTransId="{E4B50344-D817-4145-BD3E-8A9B53B42134}"/>
    <dgm:cxn modelId="{73162A18-3923-DF45-873B-4331DCACEF7F}" type="presOf" srcId="{C4CF04F0-B31A-714B-9A0D-60BD4C309D74}" destId="{F00A5817-AA27-C148-84A4-1299991BA5EF}" srcOrd="0" destOrd="0" presId="urn:microsoft.com/office/officeart/2008/layout/RadialCluster"/>
    <dgm:cxn modelId="{AFDEAC33-09BB-5444-8B04-45DFDA58F7F7}" type="presOf" srcId="{425EED37-176B-2244-A994-BE2FF2B51A91}" destId="{D0F1518C-5510-3141-97E2-2DDD65D5D8B8}" srcOrd="0" destOrd="0" presId="urn:microsoft.com/office/officeart/2008/layout/RadialCluster"/>
    <dgm:cxn modelId="{573A3F2D-EA87-7243-9A2B-C67610FDA79B}" srcId="{425EED37-176B-2244-A994-BE2FF2B51A91}" destId="{389FE5E0-535C-444A-B39E-1C760E9E4243}" srcOrd="2" destOrd="0" parTransId="{AA50A542-4DE3-8041-9EEE-6D91B93573E6}" sibTransId="{1AA490C5-7828-6F42-BEE5-77FD5CD1C980}"/>
    <dgm:cxn modelId="{A33C6853-FC90-4D45-A2DD-8A75C3909BF0}" type="presOf" srcId="{40DDE67B-6159-204C-BA30-FFE4922F2D88}" destId="{278929B1-B7F0-344F-959F-EEAEA1AD4CBE}" srcOrd="0" destOrd="0" presId="urn:microsoft.com/office/officeart/2008/layout/RadialCluster"/>
    <dgm:cxn modelId="{7CFDF462-4E6C-7146-AF6C-9A18461DF3D4}" srcId="{425EED37-176B-2244-A994-BE2FF2B51A91}" destId="{748D4405-129A-1145-B229-ED14BA28346F}" srcOrd="1" destOrd="0" parTransId="{514BE914-D930-F341-ACAD-025E3E9DF68A}" sibTransId="{257117E3-4640-094B-B015-8B8FCB1F1D7B}"/>
    <dgm:cxn modelId="{05588439-A4C4-2D49-AF99-D37863423E5C}" type="presOf" srcId="{39C512AC-A7CE-C54C-B45F-7960B9B75E68}" destId="{CB35A057-1666-274F-AD41-67FB5EFB2D34}" srcOrd="0" destOrd="0" presId="urn:microsoft.com/office/officeart/2008/layout/RadialCluster"/>
    <dgm:cxn modelId="{4C3EEDA5-65DB-C743-8789-65D234FB210B}" type="presOf" srcId="{748D4405-129A-1145-B229-ED14BA28346F}" destId="{BBAB5616-1F7C-E440-B365-341AD37F6694}" srcOrd="0" destOrd="0" presId="urn:microsoft.com/office/officeart/2008/layout/RadialCluster"/>
    <dgm:cxn modelId="{E69D34DB-9249-684B-929B-0E9384B590C4}" type="presOf" srcId="{514BE914-D930-F341-ACAD-025E3E9DF68A}" destId="{433C16F0-C8AC-C942-ACCA-9C0B322C485A}" srcOrd="0" destOrd="0" presId="urn:microsoft.com/office/officeart/2008/layout/RadialCluster"/>
    <dgm:cxn modelId="{DE759DE1-9CCA-1B40-81E9-AB37D724910B}" type="presOf" srcId="{4FB79479-4ED6-D240-B944-D71196E039BF}" destId="{E38CFD66-4B17-2143-8D09-9C5FCB3B1110}" srcOrd="0" destOrd="0" presId="urn:microsoft.com/office/officeart/2008/layout/RadialCluster"/>
    <dgm:cxn modelId="{16D8439F-C7EA-DF4F-B5CB-2F9B97533A30}" type="presOf" srcId="{4F338DD1-13B0-404B-823B-188CDCC6317B}" destId="{03D820E9-5396-B746-8BBE-601642A929C8}" srcOrd="0" destOrd="0" presId="urn:microsoft.com/office/officeart/2008/layout/RadialCluster"/>
    <dgm:cxn modelId="{1B0F499C-AD46-9B44-8C5C-9C8830CC8779}" type="presOf" srcId="{99A45A86-1937-7B4F-97C5-17C09D3C71E6}" destId="{9DCD9BAF-6B3E-744C-A64C-1325EB550746}" srcOrd="0" destOrd="0" presId="urn:microsoft.com/office/officeart/2008/layout/RadialCluster"/>
    <dgm:cxn modelId="{58D0C44E-E3A5-7041-A29B-47DCD8C9C794}" srcId="{425EED37-176B-2244-A994-BE2FF2B51A91}" destId="{4F338DD1-13B0-404B-823B-188CDCC6317B}" srcOrd="5" destOrd="0" parTransId="{4FB79479-4ED6-D240-B944-D71196E039BF}" sibTransId="{1A98932C-7367-BA41-914F-A008E426D679}"/>
    <dgm:cxn modelId="{5F2DB1EA-03C7-5240-9CCC-04EF46FB5170}" srcId="{425EED37-176B-2244-A994-BE2FF2B51A91}" destId="{F1CC140C-6F4F-A244-87DE-D4CAC59FF9FD}" srcOrd="0" destOrd="0" parTransId="{40DDE67B-6159-204C-BA30-FFE4922F2D88}" sibTransId="{03D9BBDC-A445-B44E-8E98-E68FEB584CCD}"/>
    <dgm:cxn modelId="{40496DA8-AF49-B341-BF5F-7E0ADD32DE92}" type="presOf" srcId="{389FE5E0-535C-444A-B39E-1C760E9E4243}" destId="{D811E556-9136-4B4B-9829-AA11043C1756}" srcOrd="0" destOrd="0" presId="urn:microsoft.com/office/officeart/2008/layout/RadialCluster"/>
    <dgm:cxn modelId="{78206A5B-D7D7-044D-9E88-05F3E956B7AB}" type="presOf" srcId="{AA50A542-4DE3-8041-9EEE-6D91B93573E6}" destId="{0CDCFF83-E7F8-6141-BAE2-A46F0AA35ACA}" srcOrd="0" destOrd="0" presId="urn:microsoft.com/office/officeart/2008/layout/RadialCluster"/>
    <dgm:cxn modelId="{29C16B99-9022-6347-A33C-6B9A89CCFE47}" type="presOf" srcId="{35E5F204-A17B-B142-92F1-0C2E3C57322A}" destId="{2D07163A-3E6C-CE44-8BAC-1B3A8CDB0EAE}" srcOrd="0" destOrd="0" presId="urn:microsoft.com/office/officeart/2008/layout/RadialCluster"/>
    <dgm:cxn modelId="{FCA8A01D-5E62-9C4C-B015-AD4D5FF7FC83}" type="presOf" srcId="{F1CC140C-6F4F-A244-87DE-D4CAC59FF9FD}" destId="{4A9AB814-4983-D74A-84D7-4E8386BF865D}" srcOrd="0" destOrd="0" presId="urn:microsoft.com/office/officeart/2008/layout/RadialCluster"/>
    <dgm:cxn modelId="{A72F7501-8A3E-DB49-B1E7-2C82C8FAE854}" type="presParOf" srcId="{CB35A057-1666-274F-AD41-67FB5EFB2D34}" destId="{7C292828-B2DD-AD47-B8AB-39D639943E9C}" srcOrd="0" destOrd="0" presId="urn:microsoft.com/office/officeart/2008/layout/RadialCluster"/>
    <dgm:cxn modelId="{6EDA645A-561C-2645-921C-DB88EE02E093}" type="presParOf" srcId="{7C292828-B2DD-AD47-B8AB-39D639943E9C}" destId="{D0F1518C-5510-3141-97E2-2DDD65D5D8B8}" srcOrd="0" destOrd="0" presId="urn:microsoft.com/office/officeart/2008/layout/RadialCluster"/>
    <dgm:cxn modelId="{898E5033-25AA-424A-B5D3-BB2D5E96872D}" type="presParOf" srcId="{7C292828-B2DD-AD47-B8AB-39D639943E9C}" destId="{278929B1-B7F0-344F-959F-EEAEA1AD4CBE}" srcOrd="1" destOrd="0" presId="urn:microsoft.com/office/officeart/2008/layout/RadialCluster"/>
    <dgm:cxn modelId="{8EC1850B-8A6F-BB40-8BDF-B98716F2C59C}" type="presParOf" srcId="{7C292828-B2DD-AD47-B8AB-39D639943E9C}" destId="{4A9AB814-4983-D74A-84D7-4E8386BF865D}" srcOrd="2" destOrd="0" presId="urn:microsoft.com/office/officeart/2008/layout/RadialCluster"/>
    <dgm:cxn modelId="{05635941-FCE4-BA43-98A9-0A6FD9F993DB}" type="presParOf" srcId="{7C292828-B2DD-AD47-B8AB-39D639943E9C}" destId="{433C16F0-C8AC-C942-ACCA-9C0B322C485A}" srcOrd="3" destOrd="0" presId="urn:microsoft.com/office/officeart/2008/layout/RadialCluster"/>
    <dgm:cxn modelId="{189F0524-8E07-4249-AAE2-27E0D2E35C83}" type="presParOf" srcId="{7C292828-B2DD-AD47-B8AB-39D639943E9C}" destId="{BBAB5616-1F7C-E440-B365-341AD37F6694}" srcOrd="4" destOrd="0" presId="urn:microsoft.com/office/officeart/2008/layout/RadialCluster"/>
    <dgm:cxn modelId="{4AB8B0DA-52A9-964C-98D1-34A1469C051F}" type="presParOf" srcId="{7C292828-B2DD-AD47-B8AB-39D639943E9C}" destId="{0CDCFF83-E7F8-6141-BAE2-A46F0AA35ACA}" srcOrd="5" destOrd="0" presId="urn:microsoft.com/office/officeart/2008/layout/RadialCluster"/>
    <dgm:cxn modelId="{6A3E40B7-8A67-974D-AA54-86882C0689F5}" type="presParOf" srcId="{7C292828-B2DD-AD47-B8AB-39D639943E9C}" destId="{D811E556-9136-4B4B-9829-AA11043C1756}" srcOrd="6" destOrd="0" presId="urn:microsoft.com/office/officeart/2008/layout/RadialCluster"/>
    <dgm:cxn modelId="{299B35F2-CDB8-D547-A8EA-9106CA3750DC}" type="presParOf" srcId="{7C292828-B2DD-AD47-B8AB-39D639943E9C}" destId="{73306A56-1BA7-DC4A-99A0-4E3A5050E140}" srcOrd="7" destOrd="0" presId="urn:microsoft.com/office/officeart/2008/layout/RadialCluster"/>
    <dgm:cxn modelId="{EAAE48F6-A736-FA41-B9AC-2222DF2DC466}" type="presParOf" srcId="{7C292828-B2DD-AD47-B8AB-39D639943E9C}" destId="{F00A5817-AA27-C148-84A4-1299991BA5EF}" srcOrd="8" destOrd="0" presId="urn:microsoft.com/office/officeart/2008/layout/RadialCluster"/>
    <dgm:cxn modelId="{EB1367DE-837E-9F42-8C84-F4D288FA793A}" type="presParOf" srcId="{7C292828-B2DD-AD47-B8AB-39D639943E9C}" destId="{812BAB4A-C4B1-0D40-B3F4-C308FA168290}" srcOrd="9" destOrd="0" presId="urn:microsoft.com/office/officeart/2008/layout/RadialCluster"/>
    <dgm:cxn modelId="{49D3DE9F-2A14-1442-A7B5-5059549FBA12}" type="presParOf" srcId="{7C292828-B2DD-AD47-B8AB-39D639943E9C}" destId="{9DCD9BAF-6B3E-744C-A64C-1325EB550746}" srcOrd="10" destOrd="0" presId="urn:microsoft.com/office/officeart/2008/layout/RadialCluster"/>
    <dgm:cxn modelId="{19A5A4F9-E441-C045-87C8-3292F48E1163}" type="presParOf" srcId="{7C292828-B2DD-AD47-B8AB-39D639943E9C}" destId="{E38CFD66-4B17-2143-8D09-9C5FCB3B1110}" srcOrd="11" destOrd="0" presId="urn:microsoft.com/office/officeart/2008/layout/RadialCluster"/>
    <dgm:cxn modelId="{68D80374-34C9-2C41-A1BB-CA77DF8F6E60}" type="presParOf" srcId="{7C292828-B2DD-AD47-B8AB-39D639943E9C}" destId="{03D820E9-5396-B746-8BBE-601642A929C8}" srcOrd="12" destOrd="0" presId="urn:microsoft.com/office/officeart/2008/layout/RadialCluster"/>
    <dgm:cxn modelId="{F2FC1B41-E00F-0F40-89A8-8934AAF46D90}" type="presParOf" srcId="{7C292828-B2DD-AD47-B8AB-39D639943E9C}" destId="{4D741E1C-C48D-3C4D-8E4E-CD23DEE2DF71}" srcOrd="13" destOrd="0" presId="urn:microsoft.com/office/officeart/2008/layout/RadialCluster"/>
    <dgm:cxn modelId="{528EF85F-CFF5-F64A-B980-43D71BE149EF}" type="presParOf" srcId="{7C292828-B2DD-AD47-B8AB-39D639943E9C}" destId="{2D07163A-3E6C-CE44-8BAC-1B3A8CDB0EAE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C512AC-A7CE-C54C-B45F-7960B9B75E68}" type="doc">
      <dgm:prSet loTypeId="urn:microsoft.com/office/officeart/2008/layout/RadialCluster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5EED37-176B-2244-A994-BE2FF2B51A91}">
      <dgm:prSet phldrT="[Текст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rgbClr val="B2671C"/>
        </a:solidFill>
      </dgm:spPr>
      <dgm:t>
        <a:bodyPr/>
        <a:lstStyle/>
        <a:p>
          <a:r>
            <a:rPr lang="uk-UA" noProof="0" dirty="0" smtClean="0"/>
            <a:t>7 гріхів закритих списків (уркаїнський варіант)</a:t>
          </a:r>
          <a:endParaRPr lang="uk-UA" noProof="0" dirty="0"/>
        </a:p>
      </dgm:t>
    </dgm:pt>
    <dgm:pt modelId="{B3C46297-A977-E44B-BE44-4F4C2A8EFA91}" type="parTrans" cxnId="{B04F2B1B-C436-934E-BC68-2C814264766D}">
      <dgm:prSet/>
      <dgm:spPr/>
      <dgm:t>
        <a:bodyPr/>
        <a:lstStyle/>
        <a:p>
          <a:endParaRPr lang="ru-RU"/>
        </a:p>
      </dgm:t>
    </dgm:pt>
    <dgm:pt modelId="{E4B50344-D817-4145-BD3E-8A9B53B42134}" type="sibTrans" cxnId="{B04F2B1B-C436-934E-BC68-2C814264766D}">
      <dgm:prSet/>
      <dgm:spPr/>
      <dgm:t>
        <a:bodyPr/>
        <a:lstStyle/>
        <a:p>
          <a:endParaRPr lang="ru-RU"/>
        </a:p>
      </dgm:t>
    </dgm:pt>
    <dgm:pt modelId="{F1CC140C-6F4F-A244-87DE-D4CAC59FF9FD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rgbClr val="0020B3"/>
        </a:solidFill>
      </dgm:spPr>
      <dgm:t>
        <a:bodyPr/>
        <a:lstStyle/>
        <a:p>
          <a:r>
            <a:rPr lang="uk-UA" sz="1800" noProof="0" dirty="0" smtClean="0"/>
            <a:t>Купівля місць</a:t>
          </a:r>
          <a:endParaRPr lang="uk-UA" sz="1800" noProof="0" dirty="0"/>
        </a:p>
      </dgm:t>
    </dgm:pt>
    <dgm:pt modelId="{40DDE67B-6159-204C-BA30-FFE4922F2D88}" type="parTrans" cxnId="{5F2DB1EA-03C7-5240-9CCC-04EF46FB5170}">
      <dgm:prSet/>
      <dgm:spPr/>
      <dgm:t>
        <a:bodyPr/>
        <a:lstStyle/>
        <a:p>
          <a:endParaRPr lang="ru-RU"/>
        </a:p>
      </dgm:t>
    </dgm:pt>
    <dgm:pt modelId="{03D9BBDC-A445-B44E-8E98-E68FEB584CCD}" type="sibTrans" cxnId="{5F2DB1EA-03C7-5240-9CCC-04EF46FB5170}">
      <dgm:prSet/>
      <dgm:spPr/>
      <dgm:t>
        <a:bodyPr/>
        <a:lstStyle/>
        <a:p>
          <a:endParaRPr lang="ru-RU"/>
        </a:p>
      </dgm:t>
    </dgm:pt>
    <dgm:pt modelId="{748D4405-129A-1145-B229-ED14BA28346F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rgbClr val="0020B3"/>
        </a:solidFill>
      </dgm:spPr>
      <dgm:t>
        <a:bodyPr/>
        <a:lstStyle/>
        <a:p>
          <a:r>
            <a:rPr lang="uk-UA" sz="1800" noProof="0" smtClean="0"/>
            <a:t>Старі обличчя</a:t>
          </a:r>
          <a:endParaRPr lang="uk-UA" sz="1800" noProof="0"/>
        </a:p>
      </dgm:t>
    </dgm:pt>
    <dgm:pt modelId="{514BE914-D930-F341-ACAD-025E3E9DF68A}" type="parTrans" cxnId="{7CFDF462-4E6C-7146-AF6C-9A18461DF3D4}">
      <dgm:prSet/>
      <dgm:spPr/>
      <dgm:t>
        <a:bodyPr/>
        <a:lstStyle/>
        <a:p>
          <a:endParaRPr lang="ru-RU"/>
        </a:p>
      </dgm:t>
    </dgm:pt>
    <dgm:pt modelId="{257117E3-4640-094B-B015-8B8FCB1F1D7B}" type="sibTrans" cxnId="{7CFDF462-4E6C-7146-AF6C-9A18461DF3D4}">
      <dgm:prSet/>
      <dgm:spPr/>
      <dgm:t>
        <a:bodyPr/>
        <a:lstStyle/>
        <a:p>
          <a:endParaRPr lang="ru-RU"/>
        </a:p>
      </dgm:t>
    </dgm:pt>
    <dgm:pt modelId="{389FE5E0-535C-444A-B39E-1C760E9E4243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rgbClr val="0020B3"/>
        </a:solidFill>
      </dgm:spPr>
      <dgm:t>
        <a:bodyPr/>
        <a:lstStyle/>
        <a:p>
          <a:r>
            <a:rPr lang="uk-UA" sz="1800" noProof="0" dirty="0" smtClean="0"/>
            <a:t>Непопулярні кандидати</a:t>
          </a:r>
          <a:endParaRPr lang="uk-UA" sz="1800" noProof="0" dirty="0"/>
        </a:p>
      </dgm:t>
    </dgm:pt>
    <dgm:pt modelId="{AA50A542-4DE3-8041-9EEE-6D91B93573E6}" type="parTrans" cxnId="{573A3F2D-EA87-7243-9A2B-C67610FDA79B}">
      <dgm:prSet/>
      <dgm:spPr/>
      <dgm:t>
        <a:bodyPr/>
        <a:lstStyle/>
        <a:p>
          <a:endParaRPr lang="ru-RU"/>
        </a:p>
      </dgm:t>
    </dgm:pt>
    <dgm:pt modelId="{1AA490C5-7828-6F42-BEE5-77FD5CD1C980}" type="sibTrans" cxnId="{573A3F2D-EA87-7243-9A2B-C67610FDA79B}">
      <dgm:prSet/>
      <dgm:spPr/>
      <dgm:t>
        <a:bodyPr/>
        <a:lstStyle/>
        <a:p>
          <a:endParaRPr lang="ru-RU"/>
        </a:p>
      </dgm:t>
    </dgm:pt>
    <dgm:pt modelId="{C4CF04F0-B31A-714B-9A0D-60BD4C309D74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rgbClr val="0020B3"/>
        </a:solidFill>
      </dgm:spPr>
      <dgm:t>
        <a:bodyPr/>
        <a:lstStyle/>
        <a:p>
          <a:r>
            <a:rPr lang="uk-UA" sz="1800" noProof="0" dirty="0" smtClean="0"/>
            <a:t>Зв</a:t>
          </a:r>
          <a:r>
            <a:rPr lang="en-US" sz="1800" noProof="0" dirty="0" smtClean="0"/>
            <a:t>’</a:t>
          </a:r>
          <a:r>
            <a:rPr lang="uk-UA" sz="1800" noProof="0" dirty="0" smtClean="0"/>
            <a:t>язок депутатів з виборцями</a:t>
          </a:r>
          <a:endParaRPr lang="uk-UA" sz="1800" noProof="0" dirty="0"/>
        </a:p>
      </dgm:t>
    </dgm:pt>
    <dgm:pt modelId="{2AF98835-E48C-954B-95F2-AD537F1323F3}" type="parTrans" cxnId="{13B6900D-4BED-FF49-8A18-EF0172E723DB}">
      <dgm:prSet/>
      <dgm:spPr/>
      <dgm:t>
        <a:bodyPr/>
        <a:lstStyle/>
        <a:p>
          <a:endParaRPr lang="ru-RU"/>
        </a:p>
      </dgm:t>
    </dgm:pt>
    <dgm:pt modelId="{C0B94752-96F8-9246-BBA3-3DC1328EC116}" type="sibTrans" cxnId="{13B6900D-4BED-FF49-8A18-EF0172E723DB}">
      <dgm:prSet/>
      <dgm:spPr/>
      <dgm:t>
        <a:bodyPr/>
        <a:lstStyle/>
        <a:p>
          <a:endParaRPr lang="ru-RU"/>
        </a:p>
      </dgm:t>
    </dgm:pt>
    <dgm:pt modelId="{99A45A86-1937-7B4F-97C5-17C09D3C71E6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rgbClr val="0020B3"/>
        </a:solidFill>
      </dgm:spPr>
      <dgm:t>
        <a:bodyPr/>
        <a:lstStyle/>
        <a:p>
          <a:r>
            <a:rPr lang="uk-UA" sz="1800" noProof="0" smtClean="0"/>
            <a:t>Тактичне голосування</a:t>
          </a:r>
          <a:endParaRPr lang="uk-UA" sz="1800" noProof="0"/>
        </a:p>
      </dgm:t>
    </dgm:pt>
    <dgm:pt modelId="{3757C9E5-5A38-7C4F-A9EF-38CC1A220451}" type="parTrans" cxnId="{3B398328-7156-7A49-BE23-84D23F1B9911}">
      <dgm:prSet/>
      <dgm:spPr/>
      <dgm:t>
        <a:bodyPr/>
        <a:lstStyle/>
        <a:p>
          <a:endParaRPr lang="ru-RU"/>
        </a:p>
      </dgm:t>
    </dgm:pt>
    <dgm:pt modelId="{0A18C96D-6AE9-9240-B071-EE7F514B9730}" type="sibTrans" cxnId="{3B398328-7156-7A49-BE23-84D23F1B9911}">
      <dgm:prSet/>
      <dgm:spPr/>
      <dgm:t>
        <a:bodyPr/>
        <a:lstStyle/>
        <a:p>
          <a:endParaRPr lang="ru-RU"/>
        </a:p>
      </dgm:t>
    </dgm:pt>
    <dgm:pt modelId="{4F338DD1-13B0-404B-823B-188CDCC6317B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rgbClr val="0020B3"/>
        </a:solidFill>
      </dgm:spPr>
      <dgm:t>
        <a:bodyPr/>
        <a:lstStyle/>
        <a:p>
          <a:r>
            <a:rPr lang="uk-UA" sz="1800" noProof="0" smtClean="0"/>
            <a:t>Великі партії</a:t>
          </a:r>
        </a:p>
      </dgm:t>
    </dgm:pt>
    <dgm:pt modelId="{4FB79479-4ED6-D240-B944-D71196E039BF}" type="parTrans" cxnId="{58D0C44E-E3A5-7041-A29B-47DCD8C9C794}">
      <dgm:prSet/>
      <dgm:spPr/>
      <dgm:t>
        <a:bodyPr/>
        <a:lstStyle/>
        <a:p>
          <a:endParaRPr lang="ru-RU"/>
        </a:p>
      </dgm:t>
    </dgm:pt>
    <dgm:pt modelId="{1A98932C-7367-BA41-914F-A008E426D679}" type="sibTrans" cxnId="{58D0C44E-E3A5-7041-A29B-47DCD8C9C794}">
      <dgm:prSet/>
      <dgm:spPr/>
      <dgm:t>
        <a:bodyPr/>
        <a:lstStyle/>
        <a:p>
          <a:endParaRPr lang="ru-RU"/>
        </a:p>
      </dgm:t>
    </dgm:pt>
    <dgm:pt modelId="{35E5F204-A17B-B142-92F1-0C2E3C57322A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rgbClr val="0020B3"/>
        </a:solidFill>
      </dgm:spPr>
      <dgm:t>
        <a:bodyPr/>
        <a:lstStyle/>
        <a:p>
          <a:r>
            <a:rPr lang="uk-UA" sz="1800" noProof="0" dirty="0" smtClean="0"/>
            <a:t>Внутрішньопартійна диктатура</a:t>
          </a:r>
        </a:p>
      </dgm:t>
    </dgm:pt>
    <dgm:pt modelId="{C86992FF-0517-9341-9612-4624A9532F97}" type="parTrans" cxnId="{618A0971-D295-2543-96BF-7E10616BD783}">
      <dgm:prSet/>
      <dgm:spPr/>
      <dgm:t>
        <a:bodyPr/>
        <a:lstStyle/>
        <a:p>
          <a:endParaRPr lang="ru-RU"/>
        </a:p>
      </dgm:t>
    </dgm:pt>
    <dgm:pt modelId="{B8F50272-093A-9E45-A755-138857259A46}" type="sibTrans" cxnId="{618A0971-D295-2543-96BF-7E10616BD783}">
      <dgm:prSet/>
      <dgm:spPr/>
      <dgm:t>
        <a:bodyPr/>
        <a:lstStyle/>
        <a:p>
          <a:endParaRPr lang="ru-RU"/>
        </a:p>
      </dgm:t>
    </dgm:pt>
    <dgm:pt modelId="{CB35A057-1666-274F-AD41-67FB5EFB2D34}" type="pres">
      <dgm:prSet presAssocID="{39C512AC-A7CE-C54C-B45F-7960B9B75E6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C292828-B2DD-AD47-B8AB-39D639943E9C}" type="pres">
      <dgm:prSet presAssocID="{425EED37-176B-2244-A994-BE2FF2B51A91}" presName="singleCycle" presStyleCnt="0"/>
      <dgm:spPr/>
    </dgm:pt>
    <dgm:pt modelId="{D0F1518C-5510-3141-97E2-2DDD65D5D8B8}" type="pres">
      <dgm:prSet presAssocID="{425EED37-176B-2244-A994-BE2FF2B51A91}" presName="singleCenter" presStyleLbl="node1" presStyleIdx="0" presStyleCnt="8" custScaleX="187134" custLinFactNeighborY="-4510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278929B1-B7F0-344F-959F-EEAEA1AD4CBE}" type="pres">
      <dgm:prSet presAssocID="{40DDE67B-6159-204C-BA30-FFE4922F2D88}" presName="Name56" presStyleLbl="parChTrans1D2" presStyleIdx="0" presStyleCnt="7"/>
      <dgm:spPr/>
      <dgm:t>
        <a:bodyPr/>
        <a:lstStyle/>
        <a:p>
          <a:endParaRPr lang="en-US"/>
        </a:p>
      </dgm:t>
    </dgm:pt>
    <dgm:pt modelId="{4A9AB814-4983-D74A-84D7-4E8386BF865D}" type="pres">
      <dgm:prSet presAssocID="{F1CC140C-6F4F-A244-87DE-D4CAC59FF9FD}" presName="text0" presStyleLbl="node1" presStyleIdx="1" presStyleCnt="8" custScaleX="248483" custRadScaleRad="97320" custRadScaleInc="-49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3C16F0-C8AC-C942-ACCA-9C0B322C485A}" type="pres">
      <dgm:prSet presAssocID="{514BE914-D930-F341-ACAD-025E3E9DF68A}" presName="Name56" presStyleLbl="parChTrans1D2" presStyleIdx="1" presStyleCnt="7"/>
      <dgm:spPr/>
      <dgm:t>
        <a:bodyPr/>
        <a:lstStyle/>
        <a:p>
          <a:endParaRPr lang="en-US"/>
        </a:p>
      </dgm:t>
    </dgm:pt>
    <dgm:pt modelId="{BBAB5616-1F7C-E440-B365-341AD37F6694}" type="pres">
      <dgm:prSet presAssocID="{748D4405-129A-1145-B229-ED14BA28346F}" presName="text0" presStyleLbl="node1" presStyleIdx="2" presStyleCnt="8" custScaleX="248483" custRadScaleRad="174262" custRadScaleInc="721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DCFF83-E7F8-6141-BAE2-A46F0AA35ACA}" type="pres">
      <dgm:prSet presAssocID="{AA50A542-4DE3-8041-9EEE-6D91B93573E6}" presName="Name56" presStyleLbl="parChTrans1D2" presStyleIdx="2" presStyleCnt="7"/>
      <dgm:spPr/>
      <dgm:t>
        <a:bodyPr/>
        <a:lstStyle/>
        <a:p>
          <a:endParaRPr lang="en-US"/>
        </a:p>
      </dgm:t>
    </dgm:pt>
    <dgm:pt modelId="{D811E556-9136-4B4B-9829-AA11043C1756}" type="pres">
      <dgm:prSet presAssocID="{389FE5E0-535C-444A-B39E-1C760E9E4243}" presName="text0" presStyleLbl="node1" presStyleIdx="3" presStyleCnt="8" custScaleX="248483" custRadScaleRad="170020" custRadScaleInc="-157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306A56-1BA7-DC4A-99A0-4E3A5050E140}" type="pres">
      <dgm:prSet presAssocID="{2AF98835-E48C-954B-95F2-AD537F1323F3}" presName="Name56" presStyleLbl="parChTrans1D2" presStyleIdx="3" presStyleCnt="7"/>
      <dgm:spPr/>
      <dgm:t>
        <a:bodyPr/>
        <a:lstStyle/>
        <a:p>
          <a:endParaRPr lang="en-US"/>
        </a:p>
      </dgm:t>
    </dgm:pt>
    <dgm:pt modelId="{F00A5817-AA27-C148-84A4-1299991BA5EF}" type="pres">
      <dgm:prSet presAssocID="{C4CF04F0-B31A-714B-9A0D-60BD4C309D74}" presName="text0" presStyleLbl="node1" presStyleIdx="4" presStyleCnt="8" custScaleX="248483" custRadScaleRad="157314" custRadScaleInc="-1211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2BAB4A-C4B1-0D40-B3F4-C308FA168290}" type="pres">
      <dgm:prSet presAssocID="{3757C9E5-5A38-7C4F-A9EF-38CC1A220451}" presName="Name56" presStyleLbl="parChTrans1D2" presStyleIdx="4" presStyleCnt="7"/>
      <dgm:spPr/>
      <dgm:t>
        <a:bodyPr/>
        <a:lstStyle/>
        <a:p>
          <a:endParaRPr lang="en-US"/>
        </a:p>
      </dgm:t>
    </dgm:pt>
    <dgm:pt modelId="{9DCD9BAF-6B3E-744C-A64C-1325EB550746}" type="pres">
      <dgm:prSet presAssocID="{99A45A86-1937-7B4F-97C5-17C09D3C71E6}" presName="text0" presStyleLbl="node1" presStyleIdx="5" presStyleCnt="8" custScaleX="248483" custRadScaleRad="156180" custRadScaleInc="1127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8CFD66-4B17-2143-8D09-9C5FCB3B1110}" type="pres">
      <dgm:prSet presAssocID="{4FB79479-4ED6-D240-B944-D71196E039BF}" presName="Name56" presStyleLbl="parChTrans1D2" presStyleIdx="5" presStyleCnt="7"/>
      <dgm:spPr/>
      <dgm:t>
        <a:bodyPr/>
        <a:lstStyle/>
        <a:p>
          <a:endParaRPr lang="en-US"/>
        </a:p>
      </dgm:t>
    </dgm:pt>
    <dgm:pt modelId="{03D820E9-5396-B746-8BBE-601642A929C8}" type="pres">
      <dgm:prSet presAssocID="{4F338DD1-13B0-404B-823B-188CDCC6317B}" presName="text0" presStyleLbl="node1" presStyleIdx="6" presStyleCnt="8" custScaleX="248483" custRadScaleRad="155357" custRadScaleInc="125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741E1C-C48D-3C4D-8E4E-CD23DEE2DF71}" type="pres">
      <dgm:prSet presAssocID="{C86992FF-0517-9341-9612-4624A9532F97}" presName="Name56" presStyleLbl="parChTrans1D2" presStyleIdx="6" presStyleCnt="7"/>
      <dgm:spPr/>
      <dgm:t>
        <a:bodyPr/>
        <a:lstStyle/>
        <a:p>
          <a:endParaRPr lang="en-US"/>
        </a:p>
      </dgm:t>
    </dgm:pt>
    <dgm:pt modelId="{2D07163A-3E6C-CE44-8BAC-1B3A8CDB0EAE}" type="pres">
      <dgm:prSet presAssocID="{35E5F204-A17B-B142-92F1-0C2E3C57322A}" presName="text0" presStyleLbl="node1" presStyleIdx="7" presStyleCnt="8" custScaleX="248483" custRadScaleRad="164368" custRadScaleInc="-672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8A0971-D295-2543-96BF-7E10616BD783}" srcId="{425EED37-176B-2244-A994-BE2FF2B51A91}" destId="{35E5F204-A17B-B142-92F1-0C2E3C57322A}" srcOrd="6" destOrd="0" parTransId="{C86992FF-0517-9341-9612-4624A9532F97}" sibTransId="{B8F50272-093A-9E45-A755-138857259A46}"/>
    <dgm:cxn modelId="{13B6900D-4BED-FF49-8A18-EF0172E723DB}" srcId="{425EED37-176B-2244-A994-BE2FF2B51A91}" destId="{C4CF04F0-B31A-714B-9A0D-60BD4C309D74}" srcOrd="3" destOrd="0" parTransId="{2AF98835-E48C-954B-95F2-AD537F1323F3}" sibTransId="{C0B94752-96F8-9246-BBA3-3DC1328EC116}"/>
    <dgm:cxn modelId="{F1278819-1791-074C-B96B-AB9FA7B8CE1A}" type="presOf" srcId="{4F338DD1-13B0-404B-823B-188CDCC6317B}" destId="{03D820E9-5396-B746-8BBE-601642A929C8}" srcOrd="0" destOrd="0" presId="urn:microsoft.com/office/officeart/2008/layout/RadialCluster"/>
    <dgm:cxn modelId="{8D4EAE5D-9049-6C43-BCC6-2B7EB7D9B37C}" type="presOf" srcId="{748D4405-129A-1145-B229-ED14BA28346F}" destId="{BBAB5616-1F7C-E440-B365-341AD37F6694}" srcOrd="0" destOrd="0" presId="urn:microsoft.com/office/officeart/2008/layout/RadialCluster"/>
    <dgm:cxn modelId="{2549D0D1-31B6-CD4D-8158-1BDD4D4A7FE8}" type="presOf" srcId="{F1CC140C-6F4F-A244-87DE-D4CAC59FF9FD}" destId="{4A9AB814-4983-D74A-84D7-4E8386BF865D}" srcOrd="0" destOrd="0" presId="urn:microsoft.com/office/officeart/2008/layout/RadialCluster"/>
    <dgm:cxn modelId="{380E7C57-345C-A74B-9D2C-32FE5B7957CA}" type="presOf" srcId="{39C512AC-A7CE-C54C-B45F-7960B9B75E68}" destId="{CB35A057-1666-274F-AD41-67FB5EFB2D34}" srcOrd="0" destOrd="0" presId="urn:microsoft.com/office/officeart/2008/layout/RadialCluster"/>
    <dgm:cxn modelId="{EDE9ADC7-FA20-3246-86EC-058FAA133274}" type="presOf" srcId="{40DDE67B-6159-204C-BA30-FFE4922F2D88}" destId="{278929B1-B7F0-344F-959F-EEAEA1AD4CBE}" srcOrd="0" destOrd="0" presId="urn:microsoft.com/office/officeart/2008/layout/RadialCluster"/>
    <dgm:cxn modelId="{3B398328-7156-7A49-BE23-84D23F1B9911}" srcId="{425EED37-176B-2244-A994-BE2FF2B51A91}" destId="{99A45A86-1937-7B4F-97C5-17C09D3C71E6}" srcOrd="4" destOrd="0" parTransId="{3757C9E5-5A38-7C4F-A9EF-38CC1A220451}" sibTransId="{0A18C96D-6AE9-9240-B071-EE7F514B9730}"/>
    <dgm:cxn modelId="{B04F2B1B-C436-934E-BC68-2C814264766D}" srcId="{39C512AC-A7CE-C54C-B45F-7960B9B75E68}" destId="{425EED37-176B-2244-A994-BE2FF2B51A91}" srcOrd="0" destOrd="0" parTransId="{B3C46297-A977-E44B-BE44-4F4C2A8EFA91}" sibTransId="{E4B50344-D817-4145-BD3E-8A9B53B42134}"/>
    <dgm:cxn modelId="{5BB62A33-1D69-0A4E-B169-BF48FAEF27B3}" type="presOf" srcId="{514BE914-D930-F341-ACAD-025E3E9DF68A}" destId="{433C16F0-C8AC-C942-ACCA-9C0B322C485A}" srcOrd="0" destOrd="0" presId="urn:microsoft.com/office/officeart/2008/layout/RadialCluster"/>
    <dgm:cxn modelId="{0D5A0646-0231-4B46-B142-7BD18EAC59A7}" type="presOf" srcId="{AA50A542-4DE3-8041-9EEE-6D91B93573E6}" destId="{0CDCFF83-E7F8-6141-BAE2-A46F0AA35ACA}" srcOrd="0" destOrd="0" presId="urn:microsoft.com/office/officeart/2008/layout/RadialCluster"/>
    <dgm:cxn modelId="{573A3F2D-EA87-7243-9A2B-C67610FDA79B}" srcId="{425EED37-176B-2244-A994-BE2FF2B51A91}" destId="{389FE5E0-535C-444A-B39E-1C760E9E4243}" srcOrd="2" destOrd="0" parTransId="{AA50A542-4DE3-8041-9EEE-6D91B93573E6}" sibTransId="{1AA490C5-7828-6F42-BEE5-77FD5CD1C980}"/>
    <dgm:cxn modelId="{30D4900D-AF0F-F84C-A16C-4B1D8200828F}" type="presOf" srcId="{3757C9E5-5A38-7C4F-A9EF-38CC1A220451}" destId="{812BAB4A-C4B1-0D40-B3F4-C308FA168290}" srcOrd="0" destOrd="0" presId="urn:microsoft.com/office/officeart/2008/layout/RadialCluster"/>
    <dgm:cxn modelId="{7CFDF462-4E6C-7146-AF6C-9A18461DF3D4}" srcId="{425EED37-176B-2244-A994-BE2FF2B51A91}" destId="{748D4405-129A-1145-B229-ED14BA28346F}" srcOrd="1" destOrd="0" parTransId="{514BE914-D930-F341-ACAD-025E3E9DF68A}" sibTransId="{257117E3-4640-094B-B015-8B8FCB1F1D7B}"/>
    <dgm:cxn modelId="{AA72DF53-1301-E64E-B3BB-E9F1994A8233}" type="presOf" srcId="{389FE5E0-535C-444A-B39E-1C760E9E4243}" destId="{D811E556-9136-4B4B-9829-AA11043C1756}" srcOrd="0" destOrd="0" presId="urn:microsoft.com/office/officeart/2008/layout/RadialCluster"/>
    <dgm:cxn modelId="{1203EB19-1558-C94D-93D4-E57BB3A14BEA}" type="presOf" srcId="{2AF98835-E48C-954B-95F2-AD537F1323F3}" destId="{73306A56-1BA7-DC4A-99A0-4E3A5050E140}" srcOrd="0" destOrd="0" presId="urn:microsoft.com/office/officeart/2008/layout/RadialCluster"/>
    <dgm:cxn modelId="{58D0C44E-E3A5-7041-A29B-47DCD8C9C794}" srcId="{425EED37-176B-2244-A994-BE2FF2B51A91}" destId="{4F338DD1-13B0-404B-823B-188CDCC6317B}" srcOrd="5" destOrd="0" parTransId="{4FB79479-4ED6-D240-B944-D71196E039BF}" sibTransId="{1A98932C-7367-BA41-914F-A008E426D679}"/>
    <dgm:cxn modelId="{94B5AFED-A23A-F849-89F7-657AC3E664AE}" type="presOf" srcId="{99A45A86-1937-7B4F-97C5-17C09D3C71E6}" destId="{9DCD9BAF-6B3E-744C-A64C-1325EB550746}" srcOrd="0" destOrd="0" presId="urn:microsoft.com/office/officeart/2008/layout/RadialCluster"/>
    <dgm:cxn modelId="{5F2DB1EA-03C7-5240-9CCC-04EF46FB5170}" srcId="{425EED37-176B-2244-A994-BE2FF2B51A91}" destId="{F1CC140C-6F4F-A244-87DE-D4CAC59FF9FD}" srcOrd="0" destOrd="0" parTransId="{40DDE67B-6159-204C-BA30-FFE4922F2D88}" sibTransId="{03D9BBDC-A445-B44E-8E98-E68FEB584CCD}"/>
    <dgm:cxn modelId="{9779E93F-A7BA-5F4F-B82A-E3AE8559487C}" type="presOf" srcId="{4FB79479-4ED6-D240-B944-D71196E039BF}" destId="{E38CFD66-4B17-2143-8D09-9C5FCB3B1110}" srcOrd="0" destOrd="0" presId="urn:microsoft.com/office/officeart/2008/layout/RadialCluster"/>
    <dgm:cxn modelId="{B5F6AE73-7BAB-9340-AB9C-A6C24492C398}" type="presOf" srcId="{425EED37-176B-2244-A994-BE2FF2B51A91}" destId="{D0F1518C-5510-3141-97E2-2DDD65D5D8B8}" srcOrd="0" destOrd="0" presId="urn:microsoft.com/office/officeart/2008/layout/RadialCluster"/>
    <dgm:cxn modelId="{3FC5F7CA-B0F1-CC4B-B6CE-61203C3F76AD}" type="presOf" srcId="{C86992FF-0517-9341-9612-4624A9532F97}" destId="{4D741E1C-C48D-3C4D-8E4E-CD23DEE2DF71}" srcOrd="0" destOrd="0" presId="urn:microsoft.com/office/officeart/2008/layout/RadialCluster"/>
    <dgm:cxn modelId="{27CA6D11-244D-E445-94E1-C9351FBB6577}" type="presOf" srcId="{35E5F204-A17B-B142-92F1-0C2E3C57322A}" destId="{2D07163A-3E6C-CE44-8BAC-1B3A8CDB0EAE}" srcOrd="0" destOrd="0" presId="urn:microsoft.com/office/officeart/2008/layout/RadialCluster"/>
    <dgm:cxn modelId="{9968775E-BF99-0646-A73F-F31034B00BA5}" type="presOf" srcId="{C4CF04F0-B31A-714B-9A0D-60BD4C309D74}" destId="{F00A5817-AA27-C148-84A4-1299991BA5EF}" srcOrd="0" destOrd="0" presId="urn:microsoft.com/office/officeart/2008/layout/RadialCluster"/>
    <dgm:cxn modelId="{D4EE0AC9-0350-9943-8629-78720C6512B5}" type="presParOf" srcId="{CB35A057-1666-274F-AD41-67FB5EFB2D34}" destId="{7C292828-B2DD-AD47-B8AB-39D639943E9C}" srcOrd="0" destOrd="0" presId="urn:microsoft.com/office/officeart/2008/layout/RadialCluster"/>
    <dgm:cxn modelId="{6A6798F5-281E-D242-8C81-CD99A7F44253}" type="presParOf" srcId="{7C292828-B2DD-AD47-B8AB-39D639943E9C}" destId="{D0F1518C-5510-3141-97E2-2DDD65D5D8B8}" srcOrd="0" destOrd="0" presId="urn:microsoft.com/office/officeart/2008/layout/RadialCluster"/>
    <dgm:cxn modelId="{1FE85CA0-9B85-0A44-87B9-9521E9AF8C7E}" type="presParOf" srcId="{7C292828-B2DD-AD47-B8AB-39D639943E9C}" destId="{278929B1-B7F0-344F-959F-EEAEA1AD4CBE}" srcOrd="1" destOrd="0" presId="urn:microsoft.com/office/officeart/2008/layout/RadialCluster"/>
    <dgm:cxn modelId="{3C1B658E-CBA7-FF4A-A06C-6151D2D10557}" type="presParOf" srcId="{7C292828-B2DD-AD47-B8AB-39D639943E9C}" destId="{4A9AB814-4983-D74A-84D7-4E8386BF865D}" srcOrd="2" destOrd="0" presId="urn:microsoft.com/office/officeart/2008/layout/RadialCluster"/>
    <dgm:cxn modelId="{760E2980-033F-9B45-A986-19A097D3D10E}" type="presParOf" srcId="{7C292828-B2DD-AD47-B8AB-39D639943E9C}" destId="{433C16F0-C8AC-C942-ACCA-9C0B322C485A}" srcOrd="3" destOrd="0" presId="urn:microsoft.com/office/officeart/2008/layout/RadialCluster"/>
    <dgm:cxn modelId="{9C878175-596A-1B4D-BCEC-5EC53610104B}" type="presParOf" srcId="{7C292828-B2DD-AD47-B8AB-39D639943E9C}" destId="{BBAB5616-1F7C-E440-B365-341AD37F6694}" srcOrd="4" destOrd="0" presId="urn:microsoft.com/office/officeart/2008/layout/RadialCluster"/>
    <dgm:cxn modelId="{87142C3F-1285-504A-94AE-F4EAF49C7F21}" type="presParOf" srcId="{7C292828-B2DD-AD47-B8AB-39D639943E9C}" destId="{0CDCFF83-E7F8-6141-BAE2-A46F0AA35ACA}" srcOrd="5" destOrd="0" presId="urn:microsoft.com/office/officeart/2008/layout/RadialCluster"/>
    <dgm:cxn modelId="{72EC9D4F-08C8-E144-987A-789CE8441665}" type="presParOf" srcId="{7C292828-B2DD-AD47-B8AB-39D639943E9C}" destId="{D811E556-9136-4B4B-9829-AA11043C1756}" srcOrd="6" destOrd="0" presId="urn:microsoft.com/office/officeart/2008/layout/RadialCluster"/>
    <dgm:cxn modelId="{63A63726-3631-CA4C-A9F4-7D2B1349A086}" type="presParOf" srcId="{7C292828-B2DD-AD47-B8AB-39D639943E9C}" destId="{73306A56-1BA7-DC4A-99A0-4E3A5050E140}" srcOrd="7" destOrd="0" presId="urn:microsoft.com/office/officeart/2008/layout/RadialCluster"/>
    <dgm:cxn modelId="{34D16D37-982A-DD41-B6BF-E5EE72886345}" type="presParOf" srcId="{7C292828-B2DD-AD47-B8AB-39D639943E9C}" destId="{F00A5817-AA27-C148-84A4-1299991BA5EF}" srcOrd="8" destOrd="0" presId="urn:microsoft.com/office/officeart/2008/layout/RadialCluster"/>
    <dgm:cxn modelId="{A917E9AE-4906-2548-88C2-003FB8DA135C}" type="presParOf" srcId="{7C292828-B2DD-AD47-B8AB-39D639943E9C}" destId="{812BAB4A-C4B1-0D40-B3F4-C308FA168290}" srcOrd="9" destOrd="0" presId="urn:microsoft.com/office/officeart/2008/layout/RadialCluster"/>
    <dgm:cxn modelId="{0EE55B49-768C-B145-A767-FDCF4821A8D8}" type="presParOf" srcId="{7C292828-B2DD-AD47-B8AB-39D639943E9C}" destId="{9DCD9BAF-6B3E-744C-A64C-1325EB550746}" srcOrd="10" destOrd="0" presId="urn:microsoft.com/office/officeart/2008/layout/RadialCluster"/>
    <dgm:cxn modelId="{029305A6-8192-C048-BF1D-E4750DD21ACE}" type="presParOf" srcId="{7C292828-B2DD-AD47-B8AB-39D639943E9C}" destId="{E38CFD66-4B17-2143-8D09-9C5FCB3B1110}" srcOrd="11" destOrd="0" presId="urn:microsoft.com/office/officeart/2008/layout/RadialCluster"/>
    <dgm:cxn modelId="{92DD66E6-AADD-C947-BC6C-F9914A2B8614}" type="presParOf" srcId="{7C292828-B2DD-AD47-B8AB-39D639943E9C}" destId="{03D820E9-5396-B746-8BBE-601642A929C8}" srcOrd="12" destOrd="0" presId="urn:microsoft.com/office/officeart/2008/layout/RadialCluster"/>
    <dgm:cxn modelId="{F0CAB8F9-980A-104A-A5AF-6E365CE854F4}" type="presParOf" srcId="{7C292828-B2DD-AD47-B8AB-39D639943E9C}" destId="{4D741E1C-C48D-3C4D-8E4E-CD23DEE2DF71}" srcOrd="13" destOrd="0" presId="urn:microsoft.com/office/officeart/2008/layout/RadialCluster"/>
    <dgm:cxn modelId="{BF79E1DA-1C55-CA40-9BF6-E07DA1F4A25F}" type="presParOf" srcId="{7C292828-B2DD-AD47-B8AB-39D639943E9C}" destId="{2D07163A-3E6C-CE44-8BAC-1B3A8CDB0EAE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C512AC-A7CE-C54C-B45F-7960B9B75E68}" type="doc">
      <dgm:prSet loTypeId="urn:microsoft.com/office/officeart/2005/8/layout/equation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714686-7B30-E243-A640-239F03EF3B3E}">
      <dgm:prSet phldrT="[Текст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rgbClr val="0020B3"/>
        </a:solidFill>
      </dgm:spPr>
      <dgm:t>
        <a:bodyPr/>
        <a:lstStyle/>
        <a:p>
          <a:r>
            <a:rPr lang="ru-RU" dirty="0" err="1" smtClean="0"/>
            <a:t>Гріхи</a:t>
          </a:r>
          <a:r>
            <a:rPr lang="ru-RU" dirty="0" smtClean="0"/>
            <a:t> </a:t>
          </a:r>
          <a:r>
            <a:rPr lang="ru-RU" dirty="0" err="1" smtClean="0"/>
            <a:t>мажоритарної</a:t>
          </a:r>
          <a:r>
            <a:rPr lang="ru-RU" dirty="0" smtClean="0"/>
            <a:t> </a:t>
          </a:r>
          <a:r>
            <a:rPr lang="ru-RU" dirty="0" err="1" smtClean="0"/>
            <a:t>системи</a:t>
          </a:r>
          <a:endParaRPr lang="ru-RU" dirty="0"/>
        </a:p>
      </dgm:t>
    </dgm:pt>
    <dgm:pt modelId="{1C0828BF-9583-2148-A7CC-A21811E4E20A}" type="parTrans" cxnId="{A7CC6A2B-A320-D944-8623-2C0E6513DE11}">
      <dgm:prSet/>
      <dgm:spPr/>
      <dgm:t>
        <a:bodyPr/>
        <a:lstStyle/>
        <a:p>
          <a:endParaRPr lang="ru-RU"/>
        </a:p>
      </dgm:t>
    </dgm:pt>
    <dgm:pt modelId="{317D1062-A33D-E647-849C-70FBB65D0EB4}" type="sibTrans" cxnId="{A7CC6A2B-A320-D944-8623-2C0E6513DE11}">
      <dgm:prSet/>
      <dgm:spPr/>
      <dgm:t>
        <a:bodyPr/>
        <a:lstStyle/>
        <a:p>
          <a:endParaRPr lang="ru-RU"/>
        </a:p>
      </dgm:t>
    </dgm:pt>
    <dgm:pt modelId="{0A6334E6-B187-8E4A-B410-A739967E3D39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rgbClr val="0020B3"/>
        </a:solidFill>
      </dgm:spPr>
      <dgm:t>
        <a:bodyPr/>
        <a:lstStyle/>
        <a:p>
          <a:r>
            <a:rPr lang="ru-RU" sz="1800" dirty="0" err="1" smtClean="0"/>
            <a:t>Гріхи</a:t>
          </a:r>
          <a:r>
            <a:rPr lang="ru-RU" sz="1800" dirty="0" smtClean="0"/>
            <a:t> </a:t>
          </a:r>
          <a:r>
            <a:rPr lang="ru-RU" sz="1800" dirty="0" err="1" smtClean="0"/>
            <a:t>пропорційної</a:t>
          </a:r>
          <a:r>
            <a:rPr lang="ru-RU" sz="1800" dirty="0" smtClean="0"/>
            <a:t> </a:t>
          </a:r>
          <a:r>
            <a:rPr lang="ru-RU" sz="1800" dirty="0" err="1" smtClean="0"/>
            <a:t>системи</a:t>
          </a:r>
          <a:r>
            <a:rPr lang="ru-RU" sz="1800" dirty="0" smtClean="0"/>
            <a:t> (</a:t>
          </a:r>
          <a:r>
            <a:rPr lang="ru-RU" sz="1800" dirty="0" err="1" smtClean="0"/>
            <a:t>закритий</a:t>
          </a:r>
          <a:r>
            <a:rPr lang="ru-RU" sz="1800" dirty="0" smtClean="0"/>
            <a:t> список)</a:t>
          </a:r>
          <a:endParaRPr lang="ru-RU" sz="1800" dirty="0"/>
        </a:p>
      </dgm:t>
    </dgm:pt>
    <dgm:pt modelId="{EBF1558B-D852-7E47-B93B-BE477F66C13D}" type="parTrans" cxnId="{92C0CCA2-6D9F-B64A-92D3-B84EBF7ADFD2}">
      <dgm:prSet/>
      <dgm:spPr/>
      <dgm:t>
        <a:bodyPr/>
        <a:lstStyle/>
        <a:p>
          <a:endParaRPr lang="ru-RU"/>
        </a:p>
      </dgm:t>
    </dgm:pt>
    <dgm:pt modelId="{69C48404-4767-6F4F-AAE6-1AE15C0BE2B2}" type="sibTrans" cxnId="{92C0CCA2-6D9F-B64A-92D3-B84EBF7ADFD2}">
      <dgm:prSet/>
      <dgm:spPr/>
      <dgm:t>
        <a:bodyPr/>
        <a:lstStyle/>
        <a:p>
          <a:endParaRPr lang="ru-RU"/>
        </a:p>
      </dgm:t>
    </dgm:pt>
    <dgm:pt modelId="{82A33F83-0810-0140-B92C-40D9F1299192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rgbClr val="0020B3"/>
        </a:solidFill>
      </dgm:spPr>
      <dgm:t>
        <a:bodyPr/>
        <a:lstStyle/>
        <a:p>
          <a:r>
            <a:rPr lang="ru-RU" sz="1800" dirty="0" err="1" smtClean="0"/>
            <a:t>Паралельна</a:t>
          </a:r>
          <a:r>
            <a:rPr lang="ru-RU" sz="1800" dirty="0" smtClean="0"/>
            <a:t> система</a:t>
          </a:r>
          <a:endParaRPr lang="ru-RU" sz="1800" dirty="0"/>
        </a:p>
      </dgm:t>
    </dgm:pt>
    <dgm:pt modelId="{CAAF4A84-34B7-A04C-9D70-E80A7B174B2E}" type="parTrans" cxnId="{83F8386B-31C2-FC40-AC5F-3EC2F6E45CA4}">
      <dgm:prSet/>
      <dgm:spPr/>
      <dgm:t>
        <a:bodyPr/>
        <a:lstStyle/>
        <a:p>
          <a:endParaRPr lang="ru-RU"/>
        </a:p>
      </dgm:t>
    </dgm:pt>
    <dgm:pt modelId="{E5DFC410-C719-D147-80DA-ED29D6767886}" type="sibTrans" cxnId="{83F8386B-31C2-FC40-AC5F-3EC2F6E45CA4}">
      <dgm:prSet/>
      <dgm:spPr/>
      <dgm:t>
        <a:bodyPr/>
        <a:lstStyle/>
        <a:p>
          <a:endParaRPr lang="ru-RU"/>
        </a:p>
      </dgm:t>
    </dgm:pt>
    <dgm:pt modelId="{7E6DC64E-DD7F-FF44-BC7F-9B985879EEE3}" type="pres">
      <dgm:prSet presAssocID="{39C512AC-A7CE-C54C-B45F-7960B9B75E6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0390EF-6E8B-D24C-AC80-96A118BAAC88}" type="pres">
      <dgm:prSet presAssocID="{FB714686-7B30-E243-A640-239F03EF3B3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3A5510-C677-324C-88E7-7E6425280422}" type="pres">
      <dgm:prSet presAssocID="{317D1062-A33D-E647-849C-70FBB65D0EB4}" presName="spacerL" presStyleCnt="0"/>
      <dgm:spPr/>
    </dgm:pt>
    <dgm:pt modelId="{0BABFB62-CCCB-F74C-A922-1A8E6AD15CAE}" type="pres">
      <dgm:prSet presAssocID="{317D1062-A33D-E647-849C-70FBB65D0EB4}" presName="sibTrans" presStyleLbl="sibTrans2D1" presStyleIdx="0" presStyleCnt="2"/>
      <dgm:spPr/>
      <dgm:t>
        <a:bodyPr/>
        <a:lstStyle/>
        <a:p>
          <a:endParaRPr lang="en-US"/>
        </a:p>
      </dgm:t>
    </dgm:pt>
    <dgm:pt modelId="{C9DEB345-EDBC-F042-8BA5-A004AE7E165F}" type="pres">
      <dgm:prSet presAssocID="{317D1062-A33D-E647-849C-70FBB65D0EB4}" presName="spacerR" presStyleCnt="0"/>
      <dgm:spPr/>
    </dgm:pt>
    <dgm:pt modelId="{AB056E29-5EC4-A345-A913-4416F8B18074}" type="pres">
      <dgm:prSet presAssocID="{0A6334E6-B187-8E4A-B410-A739967E3D39}" presName="node" presStyleLbl="node1" presStyleIdx="1" presStyleCnt="3" custScaleX="116231" custScaleY="1037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2D57FE-DB44-574F-BE2B-30DBA2928781}" type="pres">
      <dgm:prSet presAssocID="{69C48404-4767-6F4F-AAE6-1AE15C0BE2B2}" presName="spacerL" presStyleCnt="0"/>
      <dgm:spPr/>
    </dgm:pt>
    <dgm:pt modelId="{1091034A-42C6-5843-B424-421EAA45EFF0}" type="pres">
      <dgm:prSet presAssocID="{69C48404-4767-6F4F-AAE6-1AE15C0BE2B2}" presName="sibTrans" presStyleLbl="sibTrans2D1" presStyleIdx="1" presStyleCnt="2"/>
      <dgm:spPr/>
      <dgm:t>
        <a:bodyPr/>
        <a:lstStyle/>
        <a:p>
          <a:endParaRPr lang="en-US"/>
        </a:p>
      </dgm:t>
    </dgm:pt>
    <dgm:pt modelId="{63E2F6E3-9658-054E-97A1-75E76890C491}" type="pres">
      <dgm:prSet presAssocID="{69C48404-4767-6F4F-AAE6-1AE15C0BE2B2}" presName="spacerR" presStyleCnt="0"/>
      <dgm:spPr/>
    </dgm:pt>
    <dgm:pt modelId="{A43AC7AF-4F4F-7B40-A3B2-545430CABF17}" type="pres">
      <dgm:prSet presAssocID="{82A33F83-0810-0140-B92C-40D9F129919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3F8386B-31C2-FC40-AC5F-3EC2F6E45CA4}" srcId="{39C512AC-A7CE-C54C-B45F-7960B9B75E68}" destId="{82A33F83-0810-0140-B92C-40D9F1299192}" srcOrd="2" destOrd="0" parTransId="{CAAF4A84-34B7-A04C-9D70-E80A7B174B2E}" sibTransId="{E5DFC410-C719-D147-80DA-ED29D6767886}"/>
    <dgm:cxn modelId="{471E6D96-AE06-7E4A-B711-6AEE1C1658B5}" type="presOf" srcId="{39C512AC-A7CE-C54C-B45F-7960B9B75E68}" destId="{7E6DC64E-DD7F-FF44-BC7F-9B985879EEE3}" srcOrd="0" destOrd="0" presId="urn:microsoft.com/office/officeart/2005/8/layout/equation1"/>
    <dgm:cxn modelId="{A7CC6A2B-A320-D944-8623-2C0E6513DE11}" srcId="{39C512AC-A7CE-C54C-B45F-7960B9B75E68}" destId="{FB714686-7B30-E243-A640-239F03EF3B3E}" srcOrd="0" destOrd="0" parTransId="{1C0828BF-9583-2148-A7CC-A21811E4E20A}" sibTransId="{317D1062-A33D-E647-849C-70FBB65D0EB4}"/>
    <dgm:cxn modelId="{92C0CCA2-6D9F-B64A-92D3-B84EBF7ADFD2}" srcId="{39C512AC-A7CE-C54C-B45F-7960B9B75E68}" destId="{0A6334E6-B187-8E4A-B410-A739967E3D39}" srcOrd="1" destOrd="0" parTransId="{EBF1558B-D852-7E47-B93B-BE477F66C13D}" sibTransId="{69C48404-4767-6F4F-AAE6-1AE15C0BE2B2}"/>
    <dgm:cxn modelId="{A7F0A696-706F-5346-A317-3AD5D5319E31}" type="presOf" srcId="{FB714686-7B30-E243-A640-239F03EF3B3E}" destId="{E80390EF-6E8B-D24C-AC80-96A118BAAC88}" srcOrd="0" destOrd="0" presId="urn:microsoft.com/office/officeart/2005/8/layout/equation1"/>
    <dgm:cxn modelId="{49BABB47-1EC9-9449-ADA7-75844E92AD52}" type="presOf" srcId="{317D1062-A33D-E647-849C-70FBB65D0EB4}" destId="{0BABFB62-CCCB-F74C-A922-1A8E6AD15CAE}" srcOrd="0" destOrd="0" presId="urn:microsoft.com/office/officeart/2005/8/layout/equation1"/>
    <dgm:cxn modelId="{E4E9DCE1-6754-BD49-800F-A4A0D581D8BD}" type="presOf" srcId="{69C48404-4767-6F4F-AAE6-1AE15C0BE2B2}" destId="{1091034A-42C6-5843-B424-421EAA45EFF0}" srcOrd="0" destOrd="0" presId="urn:microsoft.com/office/officeart/2005/8/layout/equation1"/>
    <dgm:cxn modelId="{D2D0C44B-EFAA-9244-98C0-A72C6EA78FC0}" type="presOf" srcId="{0A6334E6-B187-8E4A-B410-A739967E3D39}" destId="{AB056E29-5EC4-A345-A913-4416F8B18074}" srcOrd="0" destOrd="0" presId="urn:microsoft.com/office/officeart/2005/8/layout/equation1"/>
    <dgm:cxn modelId="{F89C75A2-48C6-4A4B-A3E7-32FC0C70BD1E}" type="presOf" srcId="{82A33F83-0810-0140-B92C-40D9F1299192}" destId="{A43AC7AF-4F4F-7B40-A3B2-545430CABF17}" srcOrd="0" destOrd="0" presId="urn:microsoft.com/office/officeart/2005/8/layout/equation1"/>
    <dgm:cxn modelId="{E82517B9-00C2-7145-B470-72A4669CFCD9}" type="presParOf" srcId="{7E6DC64E-DD7F-FF44-BC7F-9B985879EEE3}" destId="{E80390EF-6E8B-D24C-AC80-96A118BAAC88}" srcOrd="0" destOrd="0" presId="urn:microsoft.com/office/officeart/2005/8/layout/equation1"/>
    <dgm:cxn modelId="{E710CD4C-BEAC-6945-885C-04085CB7DD20}" type="presParOf" srcId="{7E6DC64E-DD7F-FF44-BC7F-9B985879EEE3}" destId="{BD3A5510-C677-324C-88E7-7E6425280422}" srcOrd="1" destOrd="0" presId="urn:microsoft.com/office/officeart/2005/8/layout/equation1"/>
    <dgm:cxn modelId="{257F2D88-2166-8F49-AADC-22E46D00D805}" type="presParOf" srcId="{7E6DC64E-DD7F-FF44-BC7F-9B985879EEE3}" destId="{0BABFB62-CCCB-F74C-A922-1A8E6AD15CAE}" srcOrd="2" destOrd="0" presId="urn:microsoft.com/office/officeart/2005/8/layout/equation1"/>
    <dgm:cxn modelId="{F4120E06-EC65-E245-B00A-E2B2BB2B98F2}" type="presParOf" srcId="{7E6DC64E-DD7F-FF44-BC7F-9B985879EEE3}" destId="{C9DEB345-EDBC-F042-8BA5-A004AE7E165F}" srcOrd="3" destOrd="0" presId="urn:microsoft.com/office/officeart/2005/8/layout/equation1"/>
    <dgm:cxn modelId="{72424846-E0C7-D74E-8557-E6021FB073A2}" type="presParOf" srcId="{7E6DC64E-DD7F-FF44-BC7F-9B985879EEE3}" destId="{AB056E29-5EC4-A345-A913-4416F8B18074}" srcOrd="4" destOrd="0" presId="urn:microsoft.com/office/officeart/2005/8/layout/equation1"/>
    <dgm:cxn modelId="{7429BAA7-AF8D-1C4C-B6CB-BE0F37F8F408}" type="presParOf" srcId="{7E6DC64E-DD7F-FF44-BC7F-9B985879EEE3}" destId="{E72D57FE-DB44-574F-BE2B-30DBA2928781}" srcOrd="5" destOrd="0" presId="urn:microsoft.com/office/officeart/2005/8/layout/equation1"/>
    <dgm:cxn modelId="{024C0D3C-B233-014D-A3F0-19F3AEF428D5}" type="presParOf" srcId="{7E6DC64E-DD7F-FF44-BC7F-9B985879EEE3}" destId="{1091034A-42C6-5843-B424-421EAA45EFF0}" srcOrd="6" destOrd="0" presId="urn:microsoft.com/office/officeart/2005/8/layout/equation1"/>
    <dgm:cxn modelId="{402BDF9F-D61E-844E-ABF6-333DC0DA3537}" type="presParOf" srcId="{7E6DC64E-DD7F-FF44-BC7F-9B985879EEE3}" destId="{63E2F6E3-9658-054E-97A1-75E76890C491}" srcOrd="7" destOrd="0" presId="urn:microsoft.com/office/officeart/2005/8/layout/equation1"/>
    <dgm:cxn modelId="{71487E42-DFB0-684A-B0B5-C042E6DE88A6}" type="presParOf" srcId="{7E6DC64E-DD7F-FF44-BC7F-9B985879EEE3}" destId="{A43AC7AF-4F4F-7B40-A3B2-545430CABF17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107C1FD-861D-E34E-ACB4-2E008200515F}" type="doc">
      <dgm:prSet loTypeId="urn:microsoft.com/office/officeart/2005/8/layout/defaul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DEE55F-EB0C-8249-B5F4-DD4225CD35CD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rgbClr val="0020B3"/>
        </a:solidFill>
      </dgm:spPr>
      <dgm:t>
        <a:bodyPr/>
        <a:lstStyle/>
        <a:p>
          <a:r>
            <a:rPr lang="uk-UA" sz="2200" noProof="0" smtClean="0"/>
            <a:t>Порядок утворення округів</a:t>
          </a:r>
          <a:endParaRPr lang="uk-UA" sz="2200" noProof="0"/>
        </a:p>
      </dgm:t>
    </dgm:pt>
    <dgm:pt modelId="{567CB180-0C54-794B-82DA-E08041B03975}" type="parTrans" cxnId="{C89DB57E-DF09-AD41-8BCD-FAED05021955}">
      <dgm:prSet/>
      <dgm:spPr/>
      <dgm:t>
        <a:bodyPr/>
        <a:lstStyle/>
        <a:p>
          <a:endParaRPr lang="ru-RU" sz="2200"/>
        </a:p>
      </dgm:t>
    </dgm:pt>
    <dgm:pt modelId="{A42693F6-B1B0-BB46-B5EE-DB63CF405FFD}" type="sibTrans" cxnId="{C89DB57E-DF09-AD41-8BCD-FAED05021955}">
      <dgm:prSet/>
      <dgm:spPr/>
      <dgm:t>
        <a:bodyPr/>
        <a:lstStyle/>
        <a:p>
          <a:endParaRPr lang="ru-RU" sz="2200"/>
        </a:p>
      </dgm:t>
    </dgm:pt>
    <dgm:pt modelId="{3C6AE2C1-ABCE-D645-AA3D-1DE4139F2D2F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rgbClr val="0020B3"/>
        </a:solidFill>
      </dgm:spPr>
      <dgm:t>
        <a:bodyPr/>
        <a:lstStyle/>
        <a:p>
          <a:r>
            <a:rPr lang="uk-UA" sz="2200" noProof="0" smtClean="0"/>
            <a:t>Величина округів</a:t>
          </a:r>
          <a:endParaRPr lang="uk-UA" sz="2200" noProof="0"/>
        </a:p>
      </dgm:t>
    </dgm:pt>
    <dgm:pt modelId="{06057355-9553-8342-BB82-B96B6CAD2E85}" type="parTrans" cxnId="{9A490B5D-3C4D-A14F-A91C-7DCDB2C7B290}">
      <dgm:prSet/>
      <dgm:spPr/>
      <dgm:t>
        <a:bodyPr/>
        <a:lstStyle/>
        <a:p>
          <a:endParaRPr lang="ru-RU" sz="2200"/>
        </a:p>
      </dgm:t>
    </dgm:pt>
    <dgm:pt modelId="{2828EA00-1299-DE4A-842A-3F3D2B5D90B7}" type="sibTrans" cxnId="{9A490B5D-3C4D-A14F-A91C-7DCDB2C7B290}">
      <dgm:prSet/>
      <dgm:spPr/>
      <dgm:t>
        <a:bodyPr/>
        <a:lstStyle/>
        <a:p>
          <a:endParaRPr lang="ru-RU" sz="2200"/>
        </a:p>
      </dgm:t>
    </dgm:pt>
    <dgm:pt modelId="{4886722F-1288-B343-9AF3-34DB8A0A4441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rgbClr val="0020B3"/>
        </a:solidFill>
      </dgm:spPr>
      <dgm:t>
        <a:bodyPr/>
        <a:lstStyle/>
        <a:p>
          <a:r>
            <a:rPr lang="uk-UA" sz="2200" noProof="0" smtClean="0"/>
            <a:t>Самовисування</a:t>
          </a:r>
          <a:endParaRPr lang="uk-UA" sz="2200" noProof="0"/>
        </a:p>
      </dgm:t>
    </dgm:pt>
    <dgm:pt modelId="{519B5829-F7D6-9D43-A530-AAB5CF6CF5A5}" type="parTrans" cxnId="{6EFA5E16-98D3-F847-A916-575EBBD50D53}">
      <dgm:prSet/>
      <dgm:spPr/>
      <dgm:t>
        <a:bodyPr/>
        <a:lstStyle/>
        <a:p>
          <a:endParaRPr lang="ru-RU" sz="2200"/>
        </a:p>
      </dgm:t>
    </dgm:pt>
    <dgm:pt modelId="{B9FCA4FC-A669-904A-820D-DAA6AF5FDD0E}" type="sibTrans" cxnId="{6EFA5E16-98D3-F847-A916-575EBBD50D53}">
      <dgm:prSet/>
      <dgm:spPr/>
      <dgm:t>
        <a:bodyPr/>
        <a:lstStyle/>
        <a:p>
          <a:endParaRPr lang="ru-RU" sz="2200"/>
        </a:p>
      </dgm:t>
    </dgm:pt>
    <dgm:pt modelId="{CBE3C280-79CF-E642-8B6D-BAD2E535852A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rgbClr val="0020B3"/>
        </a:solidFill>
      </dgm:spPr>
      <dgm:t>
        <a:bodyPr/>
        <a:lstStyle/>
        <a:p>
          <a:r>
            <a:rPr lang="uk-UA" sz="2200" noProof="0" smtClean="0"/>
            <a:t>Тип списку</a:t>
          </a:r>
          <a:endParaRPr lang="uk-UA" sz="2200" noProof="0"/>
        </a:p>
      </dgm:t>
    </dgm:pt>
    <dgm:pt modelId="{D86C00AD-5064-F041-863B-299C5649BDCD}" type="parTrans" cxnId="{CCCEE107-8D92-8040-8658-78C00BF554DB}">
      <dgm:prSet/>
      <dgm:spPr/>
      <dgm:t>
        <a:bodyPr/>
        <a:lstStyle/>
        <a:p>
          <a:endParaRPr lang="ru-RU" sz="2200"/>
        </a:p>
      </dgm:t>
    </dgm:pt>
    <dgm:pt modelId="{57952D8A-C7EC-F94D-A8D4-E18CB231E532}" type="sibTrans" cxnId="{CCCEE107-8D92-8040-8658-78C00BF554DB}">
      <dgm:prSet/>
      <dgm:spPr/>
      <dgm:t>
        <a:bodyPr/>
        <a:lstStyle/>
        <a:p>
          <a:endParaRPr lang="ru-RU" sz="2200"/>
        </a:p>
      </dgm:t>
    </dgm:pt>
    <dgm:pt modelId="{2C3100F6-92F4-8541-A4B9-ED092E3A66AB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rgbClr val="0020B3"/>
        </a:solidFill>
      </dgm:spPr>
      <dgm:t>
        <a:bodyPr/>
        <a:lstStyle/>
        <a:p>
          <a:r>
            <a:rPr lang="uk-UA" sz="2200" noProof="0" smtClean="0"/>
            <a:t>Порядок розподілу мандатів між партіями</a:t>
          </a:r>
          <a:endParaRPr lang="uk-UA" sz="2200" noProof="0"/>
        </a:p>
      </dgm:t>
    </dgm:pt>
    <dgm:pt modelId="{46B86A13-7259-4F47-9E6D-DD265A46DF11}" type="parTrans" cxnId="{C9432826-D9EE-DD45-8B81-55DFB087C9C6}">
      <dgm:prSet/>
      <dgm:spPr/>
      <dgm:t>
        <a:bodyPr/>
        <a:lstStyle/>
        <a:p>
          <a:endParaRPr lang="ru-RU" sz="2200"/>
        </a:p>
      </dgm:t>
    </dgm:pt>
    <dgm:pt modelId="{D0DC2168-B96A-2947-8FB4-72D2638EE459}" type="sibTrans" cxnId="{C9432826-D9EE-DD45-8B81-55DFB087C9C6}">
      <dgm:prSet/>
      <dgm:spPr/>
      <dgm:t>
        <a:bodyPr/>
        <a:lstStyle/>
        <a:p>
          <a:endParaRPr lang="ru-RU" sz="2200"/>
        </a:p>
      </dgm:t>
    </dgm:pt>
    <dgm:pt modelId="{46B1BFD5-F9F7-0A4D-B7E7-AE172B53F1A4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rgbClr val="0020B3"/>
        </a:solidFill>
      </dgm:spPr>
      <dgm:t>
        <a:bodyPr/>
        <a:lstStyle/>
        <a:p>
          <a:r>
            <a:rPr lang="uk-UA" sz="2200" noProof="0" smtClean="0"/>
            <a:t>Черговість розподілу мандатів між кандидатами</a:t>
          </a:r>
          <a:endParaRPr lang="uk-UA" sz="2200" noProof="0"/>
        </a:p>
      </dgm:t>
    </dgm:pt>
    <dgm:pt modelId="{1AF61B97-BB6A-F44A-9878-BD9A73EFED7B}" type="parTrans" cxnId="{94B138CC-9816-6540-ACF4-07B1C62920BE}">
      <dgm:prSet/>
      <dgm:spPr/>
      <dgm:t>
        <a:bodyPr/>
        <a:lstStyle/>
        <a:p>
          <a:endParaRPr lang="ru-RU" sz="2200"/>
        </a:p>
      </dgm:t>
    </dgm:pt>
    <dgm:pt modelId="{D67552E8-7E09-B545-A4CE-DB7DDFFFA1BB}" type="sibTrans" cxnId="{94B138CC-9816-6540-ACF4-07B1C62920BE}">
      <dgm:prSet/>
      <dgm:spPr/>
      <dgm:t>
        <a:bodyPr/>
        <a:lstStyle/>
        <a:p>
          <a:endParaRPr lang="ru-RU" sz="2200"/>
        </a:p>
      </dgm:t>
    </dgm:pt>
    <dgm:pt modelId="{02830D85-20E6-4B46-A111-BB912C357B01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rgbClr val="0020B3"/>
        </a:solidFill>
      </dgm:spPr>
      <dgm:t>
        <a:bodyPr/>
        <a:lstStyle/>
        <a:p>
          <a:r>
            <a:rPr lang="uk-UA" sz="2200" noProof="0" smtClean="0"/>
            <a:t>Спосіб голосування та форма бюлетеня</a:t>
          </a:r>
          <a:endParaRPr lang="uk-UA" sz="2200" noProof="0"/>
        </a:p>
      </dgm:t>
    </dgm:pt>
    <dgm:pt modelId="{3E97E423-9DEA-5B41-AB07-6A118BE0CE25}" type="parTrans" cxnId="{D6BB1261-575F-184A-AD07-DF8E2B86C2C0}">
      <dgm:prSet/>
      <dgm:spPr/>
      <dgm:t>
        <a:bodyPr/>
        <a:lstStyle/>
        <a:p>
          <a:endParaRPr lang="ru-RU" sz="2200"/>
        </a:p>
      </dgm:t>
    </dgm:pt>
    <dgm:pt modelId="{3F33C021-B682-D146-AF4A-93BD0831480D}" type="sibTrans" cxnId="{D6BB1261-575F-184A-AD07-DF8E2B86C2C0}">
      <dgm:prSet/>
      <dgm:spPr/>
      <dgm:t>
        <a:bodyPr/>
        <a:lstStyle/>
        <a:p>
          <a:endParaRPr lang="ru-RU" sz="2200"/>
        </a:p>
      </dgm:t>
    </dgm:pt>
    <dgm:pt modelId="{11B04732-26BA-8549-BD1C-C7DF4D9F6835}" type="pres">
      <dgm:prSet presAssocID="{B107C1FD-861D-E34E-ACB4-2E008200515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5ADBF8-A294-B04F-BAF0-AF47FED0C3B2}" type="pres">
      <dgm:prSet presAssocID="{BDDEE55F-EB0C-8249-B5F4-DD4225CD35CD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EF0649-6976-3945-9FD5-4C44AC8D8816}" type="pres">
      <dgm:prSet presAssocID="{A42693F6-B1B0-BB46-B5EE-DB63CF405FFD}" presName="sibTrans" presStyleCnt="0"/>
      <dgm:spPr/>
    </dgm:pt>
    <dgm:pt modelId="{E79E202D-3564-3544-B7FF-6DA144FA6F76}" type="pres">
      <dgm:prSet presAssocID="{3C6AE2C1-ABCE-D645-AA3D-1DE4139F2D2F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D8EB73-E991-234D-A6F2-D16B4FA40D40}" type="pres">
      <dgm:prSet presAssocID="{2828EA00-1299-DE4A-842A-3F3D2B5D90B7}" presName="sibTrans" presStyleCnt="0"/>
      <dgm:spPr/>
    </dgm:pt>
    <dgm:pt modelId="{83D48F3D-2A5E-C945-99D3-A1EA6FB42B58}" type="pres">
      <dgm:prSet presAssocID="{4886722F-1288-B343-9AF3-34DB8A0A4441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5E1710-FE87-7945-B9F4-1C53A99ED6BF}" type="pres">
      <dgm:prSet presAssocID="{B9FCA4FC-A669-904A-820D-DAA6AF5FDD0E}" presName="sibTrans" presStyleCnt="0"/>
      <dgm:spPr/>
    </dgm:pt>
    <dgm:pt modelId="{8F6FFF31-1686-C04E-8E77-870C9502BE63}" type="pres">
      <dgm:prSet presAssocID="{CBE3C280-79CF-E642-8B6D-BAD2E535852A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D7D8DE-B7AB-AC4E-8821-708ED31E99C7}" type="pres">
      <dgm:prSet presAssocID="{57952D8A-C7EC-F94D-A8D4-E18CB231E532}" presName="sibTrans" presStyleCnt="0"/>
      <dgm:spPr/>
    </dgm:pt>
    <dgm:pt modelId="{6C815A21-7650-0649-9F4A-087D0DCCCFDB}" type="pres">
      <dgm:prSet presAssocID="{2C3100F6-92F4-8541-A4B9-ED092E3A66AB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16A31E-AE24-504F-ABB4-B65EBB7F3755}" type="pres">
      <dgm:prSet presAssocID="{D0DC2168-B96A-2947-8FB4-72D2638EE459}" presName="sibTrans" presStyleCnt="0"/>
      <dgm:spPr/>
    </dgm:pt>
    <dgm:pt modelId="{CA4B65D3-BF14-AE4D-A3F2-B1961F1F7FC2}" type="pres">
      <dgm:prSet presAssocID="{46B1BFD5-F9F7-0A4D-B7E7-AE172B53F1A4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E9334A-3FDB-6E4D-B356-ECCF4DA195A3}" type="pres">
      <dgm:prSet presAssocID="{D67552E8-7E09-B545-A4CE-DB7DDFFFA1BB}" presName="sibTrans" presStyleCnt="0"/>
      <dgm:spPr/>
    </dgm:pt>
    <dgm:pt modelId="{795C10DD-A9A9-8141-9F49-C5561B3BD299}" type="pres">
      <dgm:prSet presAssocID="{02830D85-20E6-4B46-A111-BB912C357B01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BB1261-575F-184A-AD07-DF8E2B86C2C0}" srcId="{B107C1FD-861D-E34E-ACB4-2E008200515F}" destId="{02830D85-20E6-4B46-A111-BB912C357B01}" srcOrd="6" destOrd="0" parTransId="{3E97E423-9DEA-5B41-AB07-6A118BE0CE25}" sibTransId="{3F33C021-B682-D146-AF4A-93BD0831480D}"/>
    <dgm:cxn modelId="{94B138CC-9816-6540-ACF4-07B1C62920BE}" srcId="{B107C1FD-861D-E34E-ACB4-2E008200515F}" destId="{46B1BFD5-F9F7-0A4D-B7E7-AE172B53F1A4}" srcOrd="5" destOrd="0" parTransId="{1AF61B97-BB6A-F44A-9878-BD9A73EFED7B}" sibTransId="{D67552E8-7E09-B545-A4CE-DB7DDFFFA1BB}"/>
    <dgm:cxn modelId="{97B02446-9CEE-5948-8878-20D9C0AF2023}" type="presOf" srcId="{CBE3C280-79CF-E642-8B6D-BAD2E535852A}" destId="{8F6FFF31-1686-C04E-8E77-870C9502BE63}" srcOrd="0" destOrd="0" presId="urn:microsoft.com/office/officeart/2005/8/layout/default"/>
    <dgm:cxn modelId="{9A490B5D-3C4D-A14F-A91C-7DCDB2C7B290}" srcId="{B107C1FD-861D-E34E-ACB4-2E008200515F}" destId="{3C6AE2C1-ABCE-D645-AA3D-1DE4139F2D2F}" srcOrd="1" destOrd="0" parTransId="{06057355-9553-8342-BB82-B96B6CAD2E85}" sibTransId="{2828EA00-1299-DE4A-842A-3F3D2B5D90B7}"/>
    <dgm:cxn modelId="{527454DE-2E9A-694D-A93E-DB3DAB8AE249}" type="presOf" srcId="{BDDEE55F-EB0C-8249-B5F4-DD4225CD35CD}" destId="{025ADBF8-A294-B04F-BAF0-AF47FED0C3B2}" srcOrd="0" destOrd="0" presId="urn:microsoft.com/office/officeart/2005/8/layout/default"/>
    <dgm:cxn modelId="{031DFEED-89C0-BD45-AB59-86E20E11F0BB}" type="presOf" srcId="{46B1BFD5-F9F7-0A4D-B7E7-AE172B53F1A4}" destId="{CA4B65D3-BF14-AE4D-A3F2-B1961F1F7FC2}" srcOrd="0" destOrd="0" presId="urn:microsoft.com/office/officeart/2005/8/layout/default"/>
    <dgm:cxn modelId="{97225AC7-A71D-5142-948B-E7B5E142557F}" type="presOf" srcId="{3C6AE2C1-ABCE-D645-AA3D-1DE4139F2D2F}" destId="{E79E202D-3564-3544-B7FF-6DA144FA6F76}" srcOrd="0" destOrd="0" presId="urn:microsoft.com/office/officeart/2005/8/layout/default"/>
    <dgm:cxn modelId="{6EFA5E16-98D3-F847-A916-575EBBD50D53}" srcId="{B107C1FD-861D-E34E-ACB4-2E008200515F}" destId="{4886722F-1288-B343-9AF3-34DB8A0A4441}" srcOrd="2" destOrd="0" parTransId="{519B5829-F7D6-9D43-A530-AAB5CF6CF5A5}" sibTransId="{B9FCA4FC-A669-904A-820D-DAA6AF5FDD0E}"/>
    <dgm:cxn modelId="{89209303-48E1-A54E-BE02-EFE249E39173}" type="presOf" srcId="{4886722F-1288-B343-9AF3-34DB8A0A4441}" destId="{83D48F3D-2A5E-C945-99D3-A1EA6FB42B58}" srcOrd="0" destOrd="0" presId="urn:microsoft.com/office/officeart/2005/8/layout/default"/>
    <dgm:cxn modelId="{C9432826-D9EE-DD45-8B81-55DFB087C9C6}" srcId="{B107C1FD-861D-E34E-ACB4-2E008200515F}" destId="{2C3100F6-92F4-8541-A4B9-ED092E3A66AB}" srcOrd="4" destOrd="0" parTransId="{46B86A13-7259-4F47-9E6D-DD265A46DF11}" sibTransId="{D0DC2168-B96A-2947-8FB4-72D2638EE459}"/>
    <dgm:cxn modelId="{C89DB57E-DF09-AD41-8BCD-FAED05021955}" srcId="{B107C1FD-861D-E34E-ACB4-2E008200515F}" destId="{BDDEE55F-EB0C-8249-B5F4-DD4225CD35CD}" srcOrd="0" destOrd="0" parTransId="{567CB180-0C54-794B-82DA-E08041B03975}" sibTransId="{A42693F6-B1B0-BB46-B5EE-DB63CF405FFD}"/>
    <dgm:cxn modelId="{BCA4C834-E24D-734D-BEC0-78755CEFBEB9}" type="presOf" srcId="{B107C1FD-861D-E34E-ACB4-2E008200515F}" destId="{11B04732-26BA-8549-BD1C-C7DF4D9F6835}" srcOrd="0" destOrd="0" presId="urn:microsoft.com/office/officeart/2005/8/layout/default"/>
    <dgm:cxn modelId="{CCCEE107-8D92-8040-8658-78C00BF554DB}" srcId="{B107C1FD-861D-E34E-ACB4-2E008200515F}" destId="{CBE3C280-79CF-E642-8B6D-BAD2E535852A}" srcOrd="3" destOrd="0" parTransId="{D86C00AD-5064-F041-863B-299C5649BDCD}" sibTransId="{57952D8A-C7EC-F94D-A8D4-E18CB231E532}"/>
    <dgm:cxn modelId="{61D293A2-1253-BE46-BFF4-4224FB323499}" type="presOf" srcId="{2C3100F6-92F4-8541-A4B9-ED092E3A66AB}" destId="{6C815A21-7650-0649-9F4A-087D0DCCCFDB}" srcOrd="0" destOrd="0" presId="urn:microsoft.com/office/officeart/2005/8/layout/default"/>
    <dgm:cxn modelId="{06BFA692-8E06-5F40-B03F-0F8E0688B3CD}" type="presOf" srcId="{02830D85-20E6-4B46-A111-BB912C357B01}" destId="{795C10DD-A9A9-8141-9F49-C5561B3BD299}" srcOrd="0" destOrd="0" presId="urn:microsoft.com/office/officeart/2005/8/layout/default"/>
    <dgm:cxn modelId="{E2549864-FA67-2D45-99EF-501C7C9F57DD}" type="presParOf" srcId="{11B04732-26BA-8549-BD1C-C7DF4D9F6835}" destId="{025ADBF8-A294-B04F-BAF0-AF47FED0C3B2}" srcOrd="0" destOrd="0" presId="urn:microsoft.com/office/officeart/2005/8/layout/default"/>
    <dgm:cxn modelId="{1FC71710-F343-0C47-AEFD-0A2CB28809F3}" type="presParOf" srcId="{11B04732-26BA-8549-BD1C-C7DF4D9F6835}" destId="{F3EF0649-6976-3945-9FD5-4C44AC8D8816}" srcOrd="1" destOrd="0" presId="urn:microsoft.com/office/officeart/2005/8/layout/default"/>
    <dgm:cxn modelId="{1DA0B1E4-A88F-FC4B-A8A0-4C4185CBE45C}" type="presParOf" srcId="{11B04732-26BA-8549-BD1C-C7DF4D9F6835}" destId="{E79E202D-3564-3544-B7FF-6DA144FA6F76}" srcOrd="2" destOrd="0" presId="urn:microsoft.com/office/officeart/2005/8/layout/default"/>
    <dgm:cxn modelId="{0294E743-FB5F-9648-826C-BF1092859FC2}" type="presParOf" srcId="{11B04732-26BA-8549-BD1C-C7DF4D9F6835}" destId="{55D8EB73-E991-234D-A6F2-D16B4FA40D40}" srcOrd="3" destOrd="0" presId="urn:microsoft.com/office/officeart/2005/8/layout/default"/>
    <dgm:cxn modelId="{29C4D23F-3AC4-4443-BC04-8D881C2F6B35}" type="presParOf" srcId="{11B04732-26BA-8549-BD1C-C7DF4D9F6835}" destId="{83D48F3D-2A5E-C945-99D3-A1EA6FB42B58}" srcOrd="4" destOrd="0" presId="urn:microsoft.com/office/officeart/2005/8/layout/default"/>
    <dgm:cxn modelId="{629413BC-033C-E440-BA1A-78C2913DA700}" type="presParOf" srcId="{11B04732-26BA-8549-BD1C-C7DF4D9F6835}" destId="{2E5E1710-FE87-7945-B9F4-1C53A99ED6BF}" srcOrd="5" destOrd="0" presId="urn:microsoft.com/office/officeart/2005/8/layout/default"/>
    <dgm:cxn modelId="{E2116EE2-1037-6F49-96CC-4D54B97224BA}" type="presParOf" srcId="{11B04732-26BA-8549-BD1C-C7DF4D9F6835}" destId="{8F6FFF31-1686-C04E-8E77-870C9502BE63}" srcOrd="6" destOrd="0" presId="urn:microsoft.com/office/officeart/2005/8/layout/default"/>
    <dgm:cxn modelId="{DB78E294-285F-FD43-ADE9-252C2F4EE896}" type="presParOf" srcId="{11B04732-26BA-8549-BD1C-C7DF4D9F6835}" destId="{91D7D8DE-B7AB-AC4E-8821-708ED31E99C7}" srcOrd="7" destOrd="0" presId="urn:microsoft.com/office/officeart/2005/8/layout/default"/>
    <dgm:cxn modelId="{F2E3ADFB-FC00-3942-A424-85F420598FDC}" type="presParOf" srcId="{11B04732-26BA-8549-BD1C-C7DF4D9F6835}" destId="{6C815A21-7650-0649-9F4A-087D0DCCCFDB}" srcOrd="8" destOrd="0" presId="urn:microsoft.com/office/officeart/2005/8/layout/default"/>
    <dgm:cxn modelId="{8A1AAC95-A794-914C-82B8-267D61EB348E}" type="presParOf" srcId="{11B04732-26BA-8549-BD1C-C7DF4D9F6835}" destId="{2216A31E-AE24-504F-ABB4-B65EBB7F3755}" srcOrd="9" destOrd="0" presId="urn:microsoft.com/office/officeart/2005/8/layout/default"/>
    <dgm:cxn modelId="{C21292CD-2A48-AA45-B2D3-202147EE6C35}" type="presParOf" srcId="{11B04732-26BA-8549-BD1C-C7DF4D9F6835}" destId="{CA4B65D3-BF14-AE4D-A3F2-B1961F1F7FC2}" srcOrd="10" destOrd="0" presId="urn:microsoft.com/office/officeart/2005/8/layout/default"/>
    <dgm:cxn modelId="{776D0119-7239-F74D-947D-19E91FD82867}" type="presParOf" srcId="{11B04732-26BA-8549-BD1C-C7DF4D9F6835}" destId="{98E9334A-3FDB-6E4D-B356-ECCF4DA195A3}" srcOrd="11" destOrd="0" presId="urn:microsoft.com/office/officeart/2005/8/layout/default"/>
    <dgm:cxn modelId="{7B4AAF16-BAF9-444C-BC04-58D8D0A9362E}" type="presParOf" srcId="{11B04732-26BA-8549-BD1C-C7DF4D9F6835}" destId="{795C10DD-A9A9-8141-9F49-C5561B3BD299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07C1FD-861D-E34E-ACB4-2E008200515F}" type="doc">
      <dgm:prSet loTypeId="urn:microsoft.com/office/officeart/2005/8/layout/defaul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DEE55F-EB0C-8249-B5F4-DD4225CD35CD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rgbClr val="0020B3"/>
        </a:solidFill>
      </dgm:spPr>
      <dgm:t>
        <a:bodyPr/>
        <a:lstStyle/>
        <a:p>
          <a:r>
            <a:rPr lang="uk-UA" sz="2200" noProof="0" dirty="0" smtClean="0"/>
            <a:t>Величина округу</a:t>
          </a:r>
          <a:endParaRPr lang="uk-UA" sz="2200" noProof="0" dirty="0"/>
        </a:p>
      </dgm:t>
    </dgm:pt>
    <dgm:pt modelId="{567CB180-0C54-794B-82DA-E08041B03975}" type="parTrans" cxnId="{C89DB57E-DF09-AD41-8BCD-FAED05021955}">
      <dgm:prSet/>
      <dgm:spPr/>
      <dgm:t>
        <a:bodyPr/>
        <a:lstStyle/>
        <a:p>
          <a:endParaRPr lang="ru-RU" sz="2200"/>
        </a:p>
      </dgm:t>
    </dgm:pt>
    <dgm:pt modelId="{A42693F6-B1B0-BB46-B5EE-DB63CF405FFD}" type="sibTrans" cxnId="{C89DB57E-DF09-AD41-8BCD-FAED05021955}">
      <dgm:prSet/>
      <dgm:spPr/>
      <dgm:t>
        <a:bodyPr/>
        <a:lstStyle/>
        <a:p>
          <a:endParaRPr lang="ru-RU" sz="2200"/>
        </a:p>
      </dgm:t>
    </dgm:pt>
    <dgm:pt modelId="{3C6AE2C1-ABCE-D645-AA3D-1DE4139F2D2F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rgbClr val="0020B3"/>
        </a:solidFill>
      </dgm:spPr>
      <dgm:t>
        <a:bodyPr/>
        <a:lstStyle/>
        <a:p>
          <a:r>
            <a:rPr lang="uk-UA" sz="2200" noProof="0" dirty="0" smtClean="0"/>
            <a:t>Доцільність розподілу мандатів в округах</a:t>
          </a:r>
          <a:endParaRPr lang="uk-UA" sz="2200" noProof="0" dirty="0"/>
        </a:p>
      </dgm:t>
    </dgm:pt>
    <dgm:pt modelId="{06057355-9553-8342-BB82-B96B6CAD2E85}" type="parTrans" cxnId="{9A490B5D-3C4D-A14F-A91C-7DCDB2C7B290}">
      <dgm:prSet/>
      <dgm:spPr/>
      <dgm:t>
        <a:bodyPr/>
        <a:lstStyle/>
        <a:p>
          <a:endParaRPr lang="ru-RU" sz="2200"/>
        </a:p>
      </dgm:t>
    </dgm:pt>
    <dgm:pt modelId="{2828EA00-1299-DE4A-842A-3F3D2B5D90B7}" type="sibTrans" cxnId="{9A490B5D-3C4D-A14F-A91C-7DCDB2C7B290}">
      <dgm:prSet/>
      <dgm:spPr/>
      <dgm:t>
        <a:bodyPr/>
        <a:lstStyle/>
        <a:p>
          <a:endParaRPr lang="ru-RU" sz="2200"/>
        </a:p>
      </dgm:t>
    </dgm:pt>
    <dgm:pt modelId="{4886722F-1288-B343-9AF3-34DB8A0A4441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rgbClr val="0020B3"/>
        </a:solidFill>
      </dgm:spPr>
      <dgm:t>
        <a:bodyPr/>
        <a:lstStyle/>
        <a:p>
          <a:r>
            <a:rPr lang="uk-UA" sz="2200" noProof="0" dirty="0" smtClean="0"/>
            <a:t>Самовисування</a:t>
          </a:r>
          <a:endParaRPr lang="uk-UA" sz="2200" noProof="0" dirty="0"/>
        </a:p>
      </dgm:t>
    </dgm:pt>
    <dgm:pt modelId="{519B5829-F7D6-9D43-A530-AAB5CF6CF5A5}" type="parTrans" cxnId="{6EFA5E16-98D3-F847-A916-575EBBD50D53}">
      <dgm:prSet/>
      <dgm:spPr/>
      <dgm:t>
        <a:bodyPr/>
        <a:lstStyle/>
        <a:p>
          <a:endParaRPr lang="ru-RU" sz="2200"/>
        </a:p>
      </dgm:t>
    </dgm:pt>
    <dgm:pt modelId="{B9FCA4FC-A669-904A-820D-DAA6AF5FDD0E}" type="sibTrans" cxnId="{6EFA5E16-98D3-F847-A916-575EBBD50D53}">
      <dgm:prSet/>
      <dgm:spPr/>
      <dgm:t>
        <a:bodyPr/>
        <a:lstStyle/>
        <a:p>
          <a:endParaRPr lang="ru-RU" sz="2200"/>
        </a:p>
      </dgm:t>
    </dgm:pt>
    <dgm:pt modelId="{CBE3C280-79CF-E642-8B6D-BAD2E535852A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rgbClr val="0020B3"/>
        </a:solidFill>
      </dgm:spPr>
      <dgm:t>
        <a:bodyPr/>
        <a:lstStyle/>
        <a:p>
          <a:r>
            <a:rPr lang="uk-UA" sz="2200" noProof="0" dirty="0" smtClean="0"/>
            <a:t>Ступінь відкритості списку і види списків</a:t>
          </a:r>
          <a:endParaRPr lang="uk-UA" sz="2200" noProof="0" dirty="0"/>
        </a:p>
      </dgm:t>
    </dgm:pt>
    <dgm:pt modelId="{D86C00AD-5064-F041-863B-299C5649BDCD}" type="parTrans" cxnId="{CCCEE107-8D92-8040-8658-78C00BF554DB}">
      <dgm:prSet/>
      <dgm:spPr/>
      <dgm:t>
        <a:bodyPr/>
        <a:lstStyle/>
        <a:p>
          <a:endParaRPr lang="ru-RU" sz="2200"/>
        </a:p>
      </dgm:t>
    </dgm:pt>
    <dgm:pt modelId="{57952D8A-C7EC-F94D-A8D4-E18CB231E532}" type="sibTrans" cxnId="{CCCEE107-8D92-8040-8658-78C00BF554DB}">
      <dgm:prSet/>
      <dgm:spPr/>
      <dgm:t>
        <a:bodyPr/>
        <a:lstStyle/>
        <a:p>
          <a:endParaRPr lang="ru-RU" sz="2200"/>
        </a:p>
      </dgm:t>
    </dgm:pt>
    <dgm:pt modelId="{2C3100F6-92F4-8541-A4B9-ED092E3A66AB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rgbClr val="0020B3"/>
        </a:solidFill>
      </dgm:spPr>
      <dgm:t>
        <a:bodyPr/>
        <a:lstStyle/>
        <a:p>
          <a:r>
            <a:rPr lang="uk-UA" sz="2200" noProof="0" dirty="0" smtClean="0"/>
            <a:t>Бар</a:t>
          </a:r>
          <a:r>
            <a:rPr lang="en-US" sz="2200" noProof="0" dirty="0" smtClean="0"/>
            <a:t>’</a:t>
          </a:r>
          <a:r>
            <a:rPr lang="uk-UA" sz="2200" noProof="0" dirty="0" smtClean="0"/>
            <a:t>єр</a:t>
          </a:r>
          <a:endParaRPr lang="uk-UA" sz="2200" noProof="0" dirty="0"/>
        </a:p>
      </dgm:t>
    </dgm:pt>
    <dgm:pt modelId="{46B86A13-7259-4F47-9E6D-DD265A46DF11}" type="parTrans" cxnId="{C9432826-D9EE-DD45-8B81-55DFB087C9C6}">
      <dgm:prSet/>
      <dgm:spPr/>
      <dgm:t>
        <a:bodyPr/>
        <a:lstStyle/>
        <a:p>
          <a:endParaRPr lang="ru-RU" sz="2200"/>
        </a:p>
      </dgm:t>
    </dgm:pt>
    <dgm:pt modelId="{D0DC2168-B96A-2947-8FB4-72D2638EE459}" type="sibTrans" cxnId="{C9432826-D9EE-DD45-8B81-55DFB087C9C6}">
      <dgm:prSet/>
      <dgm:spPr/>
      <dgm:t>
        <a:bodyPr/>
        <a:lstStyle/>
        <a:p>
          <a:endParaRPr lang="ru-RU" sz="2200"/>
        </a:p>
      </dgm:t>
    </dgm:pt>
    <dgm:pt modelId="{02830D85-20E6-4B46-A111-BB912C357B01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rgbClr val="0020B3"/>
        </a:solidFill>
      </dgm:spPr>
      <dgm:t>
        <a:bodyPr/>
        <a:lstStyle/>
        <a:p>
          <a:r>
            <a:rPr lang="uk-UA" sz="2200" noProof="0" dirty="0" smtClean="0"/>
            <a:t>Спосіб голосування та форма бюлетеня</a:t>
          </a:r>
          <a:endParaRPr lang="uk-UA" sz="2200" noProof="0" dirty="0"/>
        </a:p>
      </dgm:t>
    </dgm:pt>
    <dgm:pt modelId="{3E97E423-9DEA-5B41-AB07-6A118BE0CE25}" type="parTrans" cxnId="{D6BB1261-575F-184A-AD07-DF8E2B86C2C0}">
      <dgm:prSet/>
      <dgm:spPr/>
      <dgm:t>
        <a:bodyPr/>
        <a:lstStyle/>
        <a:p>
          <a:endParaRPr lang="ru-RU" sz="2200"/>
        </a:p>
      </dgm:t>
    </dgm:pt>
    <dgm:pt modelId="{3F33C021-B682-D146-AF4A-93BD0831480D}" type="sibTrans" cxnId="{D6BB1261-575F-184A-AD07-DF8E2B86C2C0}">
      <dgm:prSet/>
      <dgm:spPr/>
      <dgm:t>
        <a:bodyPr/>
        <a:lstStyle/>
        <a:p>
          <a:endParaRPr lang="ru-RU" sz="2200"/>
        </a:p>
      </dgm:t>
    </dgm:pt>
    <dgm:pt modelId="{F3E199C7-FAF5-494B-BFBB-3386965219BF}" type="pres">
      <dgm:prSet presAssocID="{B107C1FD-861D-E34E-ACB4-2E008200515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B8D43F-A0C8-B143-9812-A93AABA10351}" type="pres">
      <dgm:prSet presAssocID="{BDDEE55F-EB0C-8249-B5F4-DD4225CD35C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313025-6B70-634B-A01F-93353CA9D80F}" type="pres">
      <dgm:prSet presAssocID="{A42693F6-B1B0-BB46-B5EE-DB63CF405FFD}" presName="sibTrans" presStyleCnt="0"/>
      <dgm:spPr/>
    </dgm:pt>
    <dgm:pt modelId="{A3519BB1-846F-FB45-9FBB-476226E3345D}" type="pres">
      <dgm:prSet presAssocID="{3C6AE2C1-ABCE-D645-AA3D-1DE4139F2D2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833239-C959-6142-B1A0-3A5EDAFDD885}" type="pres">
      <dgm:prSet presAssocID="{2828EA00-1299-DE4A-842A-3F3D2B5D90B7}" presName="sibTrans" presStyleCnt="0"/>
      <dgm:spPr/>
    </dgm:pt>
    <dgm:pt modelId="{5624DEAE-020C-344F-BBFD-B5D91D2FC391}" type="pres">
      <dgm:prSet presAssocID="{4886722F-1288-B343-9AF3-34DB8A0A4441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7398DD-D1EA-3B42-BDBD-0540F8D82F9A}" type="pres">
      <dgm:prSet presAssocID="{B9FCA4FC-A669-904A-820D-DAA6AF5FDD0E}" presName="sibTrans" presStyleCnt="0"/>
      <dgm:spPr/>
    </dgm:pt>
    <dgm:pt modelId="{1BEE3D84-9B3B-AF4C-92E7-5944C0CE52A0}" type="pres">
      <dgm:prSet presAssocID="{CBE3C280-79CF-E642-8B6D-BAD2E535852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60B4FE-981C-CF49-861C-A90244A415E1}" type="pres">
      <dgm:prSet presAssocID="{57952D8A-C7EC-F94D-A8D4-E18CB231E532}" presName="sibTrans" presStyleCnt="0"/>
      <dgm:spPr/>
    </dgm:pt>
    <dgm:pt modelId="{B0DD7512-ECE7-D840-BC0D-29CD1BFF437E}" type="pres">
      <dgm:prSet presAssocID="{2C3100F6-92F4-8541-A4B9-ED092E3A66A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9B9E16-7B6D-A442-9EF9-F3D413704B6C}" type="pres">
      <dgm:prSet presAssocID="{D0DC2168-B96A-2947-8FB4-72D2638EE459}" presName="sibTrans" presStyleCnt="0"/>
      <dgm:spPr/>
    </dgm:pt>
    <dgm:pt modelId="{7BBC0C1A-C73B-F949-9CDF-C31E78C20724}" type="pres">
      <dgm:prSet presAssocID="{02830D85-20E6-4B46-A111-BB912C357B0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BB1261-575F-184A-AD07-DF8E2B86C2C0}" srcId="{B107C1FD-861D-E34E-ACB4-2E008200515F}" destId="{02830D85-20E6-4B46-A111-BB912C357B01}" srcOrd="5" destOrd="0" parTransId="{3E97E423-9DEA-5B41-AB07-6A118BE0CE25}" sibTransId="{3F33C021-B682-D146-AF4A-93BD0831480D}"/>
    <dgm:cxn modelId="{792B317B-63D3-EA44-9886-69C283393ACF}" type="presOf" srcId="{B107C1FD-861D-E34E-ACB4-2E008200515F}" destId="{F3E199C7-FAF5-494B-BFBB-3386965219BF}" srcOrd="0" destOrd="0" presId="urn:microsoft.com/office/officeart/2005/8/layout/default"/>
    <dgm:cxn modelId="{CCC12BDB-8F8F-724C-93CD-B33070670B69}" type="presOf" srcId="{CBE3C280-79CF-E642-8B6D-BAD2E535852A}" destId="{1BEE3D84-9B3B-AF4C-92E7-5944C0CE52A0}" srcOrd="0" destOrd="0" presId="urn:microsoft.com/office/officeart/2005/8/layout/default"/>
    <dgm:cxn modelId="{B258D01F-A1C9-494B-BC9B-1EAE294D0285}" type="presOf" srcId="{BDDEE55F-EB0C-8249-B5F4-DD4225CD35CD}" destId="{8BB8D43F-A0C8-B143-9812-A93AABA10351}" srcOrd="0" destOrd="0" presId="urn:microsoft.com/office/officeart/2005/8/layout/default"/>
    <dgm:cxn modelId="{5E739A5A-4EFF-784C-952B-69BEE4C61868}" type="presOf" srcId="{3C6AE2C1-ABCE-D645-AA3D-1DE4139F2D2F}" destId="{A3519BB1-846F-FB45-9FBB-476226E3345D}" srcOrd="0" destOrd="0" presId="urn:microsoft.com/office/officeart/2005/8/layout/default"/>
    <dgm:cxn modelId="{2F3100E5-A4F8-E943-A405-B750DF14E483}" type="presOf" srcId="{2C3100F6-92F4-8541-A4B9-ED092E3A66AB}" destId="{B0DD7512-ECE7-D840-BC0D-29CD1BFF437E}" srcOrd="0" destOrd="0" presId="urn:microsoft.com/office/officeart/2005/8/layout/default"/>
    <dgm:cxn modelId="{4CB3E13D-73AF-1D42-BADD-B5BA0643D810}" type="presOf" srcId="{02830D85-20E6-4B46-A111-BB912C357B01}" destId="{7BBC0C1A-C73B-F949-9CDF-C31E78C20724}" srcOrd="0" destOrd="0" presId="urn:microsoft.com/office/officeart/2005/8/layout/default"/>
    <dgm:cxn modelId="{9A490B5D-3C4D-A14F-A91C-7DCDB2C7B290}" srcId="{B107C1FD-861D-E34E-ACB4-2E008200515F}" destId="{3C6AE2C1-ABCE-D645-AA3D-1DE4139F2D2F}" srcOrd="1" destOrd="0" parTransId="{06057355-9553-8342-BB82-B96B6CAD2E85}" sibTransId="{2828EA00-1299-DE4A-842A-3F3D2B5D90B7}"/>
    <dgm:cxn modelId="{C9432826-D9EE-DD45-8B81-55DFB087C9C6}" srcId="{B107C1FD-861D-E34E-ACB4-2E008200515F}" destId="{2C3100F6-92F4-8541-A4B9-ED092E3A66AB}" srcOrd="4" destOrd="0" parTransId="{46B86A13-7259-4F47-9E6D-DD265A46DF11}" sibTransId="{D0DC2168-B96A-2947-8FB4-72D2638EE459}"/>
    <dgm:cxn modelId="{C89DB57E-DF09-AD41-8BCD-FAED05021955}" srcId="{B107C1FD-861D-E34E-ACB4-2E008200515F}" destId="{BDDEE55F-EB0C-8249-B5F4-DD4225CD35CD}" srcOrd="0" destOrd="0" parTransId="{567CB180-0C54-794B-82DA-E08041B03975}" sibTransId="{A42693F6-B1B0-BB46-B5EE-DB63CF405FFD}"/>
    <dgm:cxn modelId="{CCCEE107-8D92-8040-8658-78C00BF554DB}" srcId="{B107C1FD-861D-E34E-ACB4-2E008200515F}" destId="{CBE3C280-79CF-E642-8B6D-BAD2E535852A}" srcOrd="3" destOrd="0" parTransId="{D86C00AD-5064-F041-863B-299C5649BDCD}" sibTransId="{57952D8A-C7EC-F94D-A8D4-E18CB231E532}"/>
    <dgm:cxn modelId="{6EFA5E16-98D3-F847-A916-575EBBD50D53}" srcId="{B107C1FD-861D-E34E-ACB4-2E008200515F}" destId="{4886722F-1288-B343-9AF3-34DB8A0A4441}" srcOrd="2" destOrd="0" parTransId="{519B5829-F7D6-9D43-A530-AAB5CF6CF5A5}" sibTransId="{B9FCA4FC-A669-904A-820D-DAA6AF5FDD0E}"/>
    <dgm:cxn modelId="{94B13DA6-17B9-8A44-A3DB-F6E733ABDC8E}" type="presOf" srcId="{4886722F-1288-B343-9AF3-34DB8A0A4441}" destId="{5624DEAE-020C-344F-BBFD-B5D91D2FC391}" srcOrd="0" destOrd="0" presId="urn:microsoft.com/office/officeart/2005/8/layout/default"/>
    <dgm:cxn modelId="{4D87DB24-D2F0-8A4D-9B6A-8C266BAB8C05}" type="presParOf" srcId="{F3E199C7-FAF5-494B-BFBB-3386965219BF}" destId="{8BB8D43F-A0C8-B143-9812-A93AABA10351}" srcOrd="0" destOrd="0" presId="urn:microsoft.com/office/officeart/2005/8/layout/default"/>
    <dgm:cxn modelId="{1BDB3C74-4E40-CA4D-A9C7-F7D3909B5661}" type="presParOf" srcId="{F3E199C7-FAF5-494B-BFBB-3386965219BF}" destId="{AF313025-6B70-634B-A01F-93353CA9D80F}" srcOrd="1" destOrd="0" presId="urn:microsoft.com/office/officeart/2005/8/layout/default"/>
    <dgm:cxn modelId="{A151C2D6-2644-5147-A850-4ADB080BA79C}" type="presParOf" srcId="{F3E199C7-FAF5-494B-BFBB-3386965219BF}" destId="{A3519BB1-846F-FB45-9FBB-476226E3345D}" srcOrd="2" destOrd="0" presId="urn:microsoft.com/office/officeart/2005/8/layout/default"/>
    <dgm:cxn modelId="{C5096169-1B74-9E46-A9E5-3E89C6B17C1B}" type="presParOf" srcId="{F3E199C7-FAF5-494B-BFBB-3386965219BF}" destId="{7A833239-C959-6142-B1A0-3A5EDAFDD885}" srcOrd="3" destOrd="0" presId="urn:microsoft.com/office/officeart/2005/8/layout/default"/>
    <dgm:cxn modelId="{81209C8C-DBD8-3F4B-AD58-2DB5807ABB7F}" type="presParOf" srcId="{F3E199C7-FAF5-494B-BFBB-3386965219BF}" destId="{5624DEAE-020C-344F-BBFD-B5D91D2FC391}" srcOrd="4" destOrd="0" presId="urn:microsoft.com/office/officeart/2005/8/layout/default"/>
    <dgm:cxn modelId="{A2328F04-FBB0-8946-A332-6C57B77C7AA7}" type="presParOf" srcId="{F3E199C7-FAF5-494B-BFBB-3386965219BF}" destId="{7A7398DD-D1EA-3B42-BDBD-0540F8D82F9A}" srcOrd="5" destOrd="0" presId="urn:microsoft.com/office/officeart/2005/8/layout/default"/>
    <dgm:cxn modelId="{7C0F1622-5866-794D-9892-77C2C3AE1DBE}" type="presParOf" srcId="{F3E199C7-FAF5-494B-BFBB-3386965219BF}" destId="{1BEE3D84-9B3B-AF4C-92E7-5944C0CE52A0}" srcOrd="6" destOrd="0" presId="urn:microsoft.com/office/officeart/2005/8/layout/default"/>
    <dgm:cxn modelId="{3C6B2322-A126-9345-9D53-F912266F85F6}" type="presParOf" srcId="{F3E199C7-FAF5-494B-BFBB-3386965219BF}" destId="{8960B4FE-981C-CF49-861C-A90244A415E1}" srcOrd="7" destOrd="0" presId="urn:microsoft.com/office/officeart/2005/8/layout/default"/>
    <dgm:cxn modelId="{EFC22CF1-247F-F44C-8AD8-A359E88BAD8B}" type="presParOf" srcId="{F3E199C7-FAF5-494B-BFBB-3386965219BF}" destId="{B0DD7512-ECE7-D840-BC0D-29CD1BFF437E}" srcOrd="8" destOrd="0" presId="urn:microsoft.com/office/officeart/2005/8/layout/default"/>
    <dgm:cxn modelId="{2B61A27E-C9F2-0C4C-96FB-B9AD7F013420}" type="presParOf" srcId="{F3E199C7-FAF5-494B-BFBB-3386965219BF}" destId="{379B9E16-7B6D-A442-9EF9-F3D413704B6C}" srcOrd="9" destOrd="0" presId="urn:microsoft.com/office/officeart/2005/8/layout/default"/>
    <dgm:cxn modelId="{F2C5FCD8-F004-064C-ADC8-4D130F6ACBA4}" type="presParOf" srcId="{F3E199C7-FAF5-494B-BFBB-3386965219BF}" destId="{7BBC0C1A-C73B-F949-9CDF-C31E78C20724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F1518C-5510-3141-97E2-2DDD65D5D8B8}">
      <dsp:nvSpPr>
        <dsp:cNvPr id="0" name=""/>
        <dsp:cNvSpPr/>
      </dsp:nvSpPr>
      <dsp:spPr>
        <a:xfrm>
          <a:off x="3276614" y="1371606"/>
          <a:ext cx="2438393" cy="1303020"/>
        </a:xfrm>
        <a:prstGeom prst="round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noProof="0" dirty="0" smtClean="0"/>
            <a:t>7 гріхів мажоритарної системи</a:t>
          </a:r>
          <a:endParaRPr lang="uk-UA" sz="2500" kern="1200" noProof="0" dirty="0"/>
        </a:p>
      </dsp:txBody>
      <dsp:txXfrm>
        <a:off x="3340222" y="1435214"/>
        <a:ext cx="2311177" cy="1175804"/>
      </dsp:txXfrm>
    </dsp:sp>
    <dsp:sp modelId="{278929B1-B7F0-344F-959F-EEAEA1AD4CBE}">
      <dsp:nvSpPr>
        <dsp:cNvPr id="0" name=""/>
        <dsp:cNvSpPr/>
      </dsp:nvSpPr>
      <dsp:spPr>
        <a:xfrm rot="15723385">
          <a:off x="4162197" y="1160416"/>
          <a:ext cx="42647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6471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9AB814-4983-D74A-84D7-4E8386BF865D}">
      <dsp:nvSpPr>
        <dsp:cNvPr id="0" name=""/>
        <dsp:cNvSpPr/>
      </dsp:nvSpPr>
      <dsp:spPr>
        <a:xfrm>
          <a:off x="3200397" y="76203"/>
          <a:ext cx="2169314" cy="873023"/>
        </a:xfrm>
        <a:prstGeom prst="roundRect">
          <a:avLst/>
        </a:prstGeom>
        <a:solidFill>
          <a:srgbClr val="0020B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noProof="0" smtClean="0"/>
            <a:t>Втрачені голоси</a:t>
          </a:r>
          <a:endParaRPr lang="uk-UA" sz="1800" kern="1200" noProof="0"/>
        </a:p>
      </dsp:txBody>
      <dsp:txXfrm>
        <a:off x="3243014" y="118820"/>
        <a:ext cx="2084080" cy="787789"/>
      </dsp:txXfrm>
    </dsp:sp>
    <dsp:sp modelId="{433C16F0-C8AC-C942-ACCA-9C0B322C485A}">
      <dsp:nvSpPr>
        <dsp:cNvPr id="0" name=""/>
        <dsp:cNvSpPr/>
      </dsp:nvSpPr>
      <dsp:spPr>
        <a:xfrm rot="20575600">
          <a:off x="5706225" y="1590156"/>
          <a:ext cx="39855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98554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AB5616-1F7C-E440-B365-341AD37F6694}">
      <dsp:nvSpPr>
        <dsp:cNvPr id="0" name=""/>
        <dsp:cNvSpPr/>
      </dsp:nvSpPr>
      <dsp:spPr>
        <a:xfrm>
          <a:off x="6095997" y="762005"/>
          <a:ext cx="2169314" cy="873023"/>
        </a:xfrm>
        <a:prstGeom prst="roundRect">
          <a:avLst/>
        </a:prstGeom>
        <a:solidFill>
          <a:srgbClr val="0020B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noProof="0" dirty="0" smtClean="0"/>
            <a:t>Старі обличчя</a:t>
          </a:r>
          <a:endParaRPr lang="uk-UA" sz="1800" kern="1200" noProof="0" dirty="0"/>
        </a:p>
      </dsp:txBody>
      <dsp:txXfrm>
        <a:off x="6138614" y="804622"/>
        <a:ext cx="2084080" cy="787789"/>
      </dsp:txXfrm>
    </dsp:sp>
    <dsp:sp modelId="{0CDCFF83-E7F8-6141-BAE2-A46F0AA35ACA}">
      <dsp:nvSpPr>
        <dsp:cNvPr id="0" name=""/>
        <dsp:cNvSpPr/>
      </dsp:nvSpPr>
      <dsp:spPr>
        <a:xfrm rot="852875">
          <a:off x="5707787" y="2389856"/>
          <a:ext cx="47163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71633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11E556-9136-4B4B-9829-AA11043C1756}">
      <dsp:nvSpPr>
        <dsp:cNvPr id="0" name=""/>
        <dsp:cNvSpPr/>
      </dsp:nvSpPr>
      <dsp:spPr>
        <a:xfrm>
          <a:off x="6172201" y="2286004"/>
          <a:ext cx="2169314" cy="873023"/>
        </a:xfrm>
        <a:prstGeom prst="roundRect">
          <a:avLst/>
        </a:prstGeom>
        <a:solidFill>
          <a:srgbClr val="0020B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noProof="0" smtClean="0"/>
            <a:t>Непопулярні кандидати</a:t>
          </a:r>
          <a:endParaRPr lang="uk-UA" sz="1800" kern="1200" noProof="0"/>
        </a:p>
      </dsp:txBody>
      <dsp:txXfrm>
        <a:off x="6214818" y="2328621"/>
        <a:ext cx="2084080" cy="787789"/>
      </dsp:txXfrm>
    </dsp:sp>
    <dsp:sp modelId="{73306A56-1BA7-DC4A-99A0-4E3A5050E140}">
      <dsp:nvSpPr>
        <dsp:cNvPr id="0" name=""/>
        <dsp:cNvSpPr/>
      </dsp:nvSpPr>
      <dsp:spPr>
        <a:xfrm rot="2391299">
          <a:off x="5153320" y="3013716"/>
          <a:ext cx="105825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58258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0A5817-AA27-C148-84A4-1299991BA5EF}">
      <dsp:nvSpPr>
        <dsp:cNvPr id="0" name=""/>
        <dsp:cNvSpPr/>
      </dsp:nvSpPr>
      <dsp:spPr>
        <a:xfrm>
          <a:off x="5526884" y="3352807"/>
          <a:ext cx="2169314" cy="873023"/>
        </a:xfrm>
        <a:prstGeom prst="roundRect">
          <a:avLst/>
        </a:prstGeom>
        <a:solidFill>
          <a:srgbClr val="0020B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noProof="0" smtClean="0"/>
            <a:t>Непропорційність</a:t>
          </a:r>
          <a:endParaRPr lang="uk-UA" sz="1800" kern="1200" noProof="0"/>
        </a:p>
      </dsp:txBody>
      <dsp:txXfrm>
        <a:off x="5569501" y="3395424"/>
        <a:ext cx="2084080" cy="787789"/>
      </dsp:txXfrm>
    </dsp:sp>
    <dsp:sp modelId="{812BAB4A-C4B1-0D40-B3F4-C308FA168290}">
      <dsp:nvSpPr>
        <dsp:cNvPr id="0" name=""/>
        <dsp:cNvSpPr/>
      </dsp:nvSpPr>
      <dsp:spPr>
        <a:xfrm rot="8614544">
          <a:off x="2466497" y="3051815"/>
          <a:ext cx="127051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70512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CD9BAF-6B3E-744C-A64C-1325EB550746}">
      <dsp:nvSpPr>
        <dsp:cNvPr id="0" name=""/>
        <dsp:cNvSpPr/>
      </dsp:nvSpPr>
      <dsp:spPr>
        <a:xfrm>
          <a:off x="914396" y="3429005"/>
          <a:ext cx="2169314" cy="873023"/>
        </a:xfrm>
        <a:prstGeom prst="roundRect">
          <a:avLst/>
        </a:prstGeom>
        <a:solidFill>
          <a:srgbClr val="0020B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noProof="0" smtClean="0"/>
            <a:t>Тактичне голосування</a:t>
          </a:r>
          <a:endParaRPr lang="uk-UA" sz="1800" kern="1200" noProof="0"/>
        </a:p>
      </dsp:txBody>
      <dsp:txXfrm>
        <a:off x="957013" y="3471622"/>
        <a:ext cx="2084080" cy="787789"/>
      </dsp:txXfrm>
    </dsp:sp>
    <dsp:sp modelId="{E38CFD66-4B17-2143-8D09-9C5FCB3B1110}">
      <dsp:nvSpPr>
        <dsp:cNvPr id="0" name=""/>
        <dsp:cNvSpPr/>
      </dsp:nvSpPr>
      <dsp:spPr>
        <a:xfrm rot="10000781">
          <a:off x="2617522" y="2388739"/>
          <a:ext cx="66807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68078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D820E9-5396-B746-8BBE-601642A929C8}">
      <dsp:nvSpPr>
        <dsp:cNvPr id="0" name=""/>
        <dsp:cNvSpPr/>
      </dsp:nvSpPr>
      <dsp:spPr>
        <a:xfrm>
          <a:off x="457194" y="2285996"/>
          <a:ext cx="2169314" cy="873023"/>
        </a:xfrm>
        <a:prstGeom prst="roundRect">
          <a:avLst/>
        </a:prstGeom>
        <a:solidFill>
          <a:srgbClr val="0020B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noProof="0" smtClean="0"/>
            <a:t>Великі партії</a:t>
          </a:r>
        </a:p>
      </dsp:txBody>
      <dsp:txXfrm>
        <a:off x="499811" y="2328613"/>
        <a:ext cx="2084080" cy="787789"/>
      </dsp:txXfrm>
    </dsp:sp>
    <dsp:sp modelId="{4D741E1C-C48D-3C4D-8E4E-CD23DEE2DF71}">
      <dsp:nvSpPr>
        <dsp:cNvPr id="0" name=""/>
        <dsp:cNvSpPr/>
      </dsp:nvSpPr>
      <dsp:spPr>
        <a:xfrm rot="11735833">
          <a:off x="2614096" y="1592037"/>
          <a:ext cx="67494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74945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7163A-3E6C-CE44-8BAC-1B3A8CDB0EAE}">
      <dsp:nvSpPr>
        <dsp:cNvPr id="0" name=""/>
        <dsp:cNvSpPr/>
      </dsp:nvSpPr>
      <dsp:spPr>
        <a:xfrm>
          <a:off x="457208" y="762003"/>
          <a:ext cx="2169314" cy="873023"/>
        </a:xfrm>
        <a:prstGeom prst="roundRect">
          <a:avLst/>
        </a:prstGeom>
        <a:solidFill>
          <a:srgbClr val="0020B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noProof="0" smtClean="0"/>
            <a:t>Джеррімендеринг</a:t>
          </a:r>
        </a:p>
      </dsp:txBody>
      <dsp:txXfrm>
        <a:off x="499825" y="804620"/>
        <a:ext cx="2084080" cy="7877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F1518C-5510-3141-97E2-2DDD65D5D8B8}">
      <dsp:nvSpPr>
        <dsp:cNvPr id="0" name=""/>
        <dsp:cNvSpPr/>
      </dsp:nvSpPr>
      <dsp:spPr>
        <a:xfrm>
          <a:off x="3048003" y="1447798"/>
          <a:ext cx="2438393" cy="1303020"/>
        </a:xfrm>
        <a:prstGeom prst="roundRect">
          <a:avLst/>
        </a:prstGeom>
        <a:solidFill>
          <a:srgbClr val="B2671C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noProof="0" dirty="0" smtClean="0"/>
            <a:t>7 гріхів закритих списків (уркаїнський варіант)</a:t>
          </a:r>
          <a:endParaRPr lang="uk-UA" sz="1800" kern="1200" noProof="0" dirty="0"/>
        </a:p>
      </dsp:txBody>
      <dsp:txXfrm>
        <a:off x="3111611" y="1511406"/>
        <a:ext cx="2311177" cy="1175804"/>
      </dsp:txXfrm>
    </dsp:sp>
    <dsp:sp modelId="{278929B1-B7F0-344F-959F-EEAEA1AD4CBE}">
      <dsp:nvSpPr>
        <dsp:cNvPr id="0" name=""/>
        <dsp:cNvSpPr/>
      </dsp:nvSpPr>
      <dsp:spPr>
        <a:xfrm rot="16115131">
          <a:off x="4003723" y="1206442"/>
          <a:ext cx="48285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82858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9AB814-4983-D74A-84D7-4E8386BF865D}">
      <dsp:nvSpPr>
        <dsp:cNvPr id="0" name=""/>
        <dsp:cNvSpPr/>
      </dsp:nvSpPr>
      <dsp:spPr>
        <a:xfrm>
          <a:off x="3143757" y="92063"/>
          <a:ext cx="2169314" cy="873023"/>
        </a:xfrm>
        <a:prstGeom prst="roundRect">
          <a:avLst/>
        </a:prstGeom>
        <a:solidFill>
          <a:srgbClr val="0020B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noProof="0" dirty="0" smtClean="0"/>
            <a:t>Купівля місць</a:t>
          </a:r>
          <a:endParaRPr lang="uk-UA" sz="1800" kern="1200" noProof="0" dirty="0"/>
        </a:p>
      </dsp:txBody>
      <dsp:txXfrm>
        <a:off x="3186374" y="134680"/>
        <a:ext cx="2084080" cy="787789"/>
      </dsp:txXfrm>
    </dsp:sp>
    <dsp:sp modelId="{433C16F0-C8AC-C942-ACCA-9C0B322C485A}">
      <dsp:nvSpPr>
        <dsp:cNvPr id="0" name=""/>
        <dsp:cNvSpPr/>
      </dsp:nvSpPr>
      <dsp:spPr>
        <a:xfrm rot="20569157">
          <a:off x="5472160" y="1628114"/>
          <a:ext cx="63807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38073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AB5616-1F7C-E440-B365-341AD37F6694}">
      <dsp:nvSpPr>
        <dsp:cNvPr id="0" name=""/>
        <dsp:cNvSpPr/>
      </dsp:nvSpPr>
      <dsp:spPr>
        <a:xfrm>
          <a:off x="6095997" y="762005"/>
          <a:ext cx="2169314" cy="873023"/>
        </a:xfrm>
        <a:prstGeom prst="roundRect">
          <a:avLst/>
        </a:prstGeom>
        <a:solidFill>
          <a:srgbClr val="0020B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noProof="0" smtClean="0"/>
            <a:t>Старі обличчя</a:t>
          </a:r>
          <a:endParaRPr lang="uk-UA" sz="1800" kern="1200" noProof="0"/>
        </a:p>
      </dsp:txBody>
      <dsp:txXfrm>
        <a:off x="6138614" y="804622"/>
        <a:ext cx="2084080" cy="787789"/>
      </dsp:txXfrm>
    </dsp:sp>
    <dsp:sp modelId="{0CDCFF83-E7F8-6141-BAE2-A46F0AA35ACA}">
      <dsp:nvSpPr>
        <dsp:cNvPr id="0" name=""/>
        <dsp:cNvSpPr/>
      </dsp:nvSpPr>
      <dsp:spPr>
        <a:xfrm rot="706497">
          <a:off x="5479025" y="2424934"/>
          <a:ext cx="70054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00546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11E556-9136-4B4B-9829-AA11043C1756}">
      <dsp:nvSpPr>
        <dsp:cNvPr id="0" name=""/>
        <dsp:cNvSpPr/>
      </dsp:nvSpPr>
      <dsp:spPr>
        <a:xfrm>
          <a:off x="6172201" y="2286004"/>
          <a:ext cx="2169314" cy="873023"/>
        </a:xfrm>
        <a:prstGeom prst="roundRect">
          <a:avLst/>
        </a:prstGeom>
        <a:solidFill>
          <a:srgbClr val="0020B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noProof="0" dirty="0" smtClean="0"/>
            <a:t>Непопулярні кандидати</a:t>
          </a:r>
          <a:endParaRPr lang="uk-UA" sz="1800" kern="1200" noProof="0" dirty="0"/>
        </a:p>
      </dsp:txBody>
      <dsp:txXfrm>
        <a:off x="6214818" y="2328621"/>
        <a:ext cx="2084080" cy="787789"/>
      </dsp:txXfrm>
    </dsp:sp>
    <dsp:sp modelId="{73306A56-1BA7-DC4A-99A0-4E3A5050E140}">
      <dsp:nvSpPr>
        <dsp:cNvPr id="0" name=""/>
        <dsp:cNvSpPr/>
      </dsp:nvSpPr>
      <dsp:spPr>
        <a:xfrm rot="2147246">
          <a:off x="5073776" y="3051812"/>
          <a:ext cx="102942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29429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0A5817-AA27-C148-84A4-1299991BA5EF}">
      <dsp:nvSpPr>
        <dsp:cNvPr id="0" name=""/>
        <dsp:cNvSpPr/>
      </dsp:nvSpPr>
      <dsp:spPr>
        <a:xfrm>
          <a:off x="5526884" y="3352807"/>
          <a:ext cx="2169314" cy="873023"/>
        </a:xfrm>
        <a:prstGeom prst="roundRect">
          <a:avLst/>
        </a:prstGeom>
        <a:solidFill>
          <a:srgbClr val="0020B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noProof="0" dirty="0" smtClean="0"/>
            <a:t>Зв</a:t>
          </a:r>
          <a:r>
            <a:rPr lang="en-US" sz="1800" kern="1200" noProof="0" dirty="0" smtClean="0"/>
            <a:t>’</a:t>
          </a:r>
          <a:r>
            <a:rPr lang="uk-UA" sz="1800" kern="1200" noProof="0" dirty="0" smtClean="0"/>
            <a:t>язок депутатів з виборцями</a:t>
          </a:r>
          <a:endParaRPr lang="uk-UA" sz="1800" kern="1200" noProof="0" dirty="0"/>
        </a:p>
      </dsp:txBody>
      <dsp:txXfrm>
        <a:off x="5569501" y="3395424"/>
        <a:ext cx="2084080" cy="787789"/>
      </dsp:txXfrm>
    </dsp:sp>
    <dsp:sp modelId="{812BAB4A-C4B1-0D40-B3F4-C308FA168290}">
      <dsp:nvSpPr>
        <dsp:cNvPr id="0" name=""/>
        <dsp:cNvSpPr/>
      </dsp:nvSpPr>
      <dsp:spPr>
        <a:xfrm rot="8525523">
          <a:off x="2443162" y="3089911"/>
          <a:ext cx="110382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03829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CD9BAF-6B3E-744C-A64C-1325EB550746}">
      <dsp:nvSpPr>
        <dsp:cNvPr id="0" name=""/>
        <dsp:cNvSpPr/>
      </dsp:nvSpPr>
      <dsp:spPr>
        <a:xfrm>
          <a:off x="914396" y="3429005"/>
          <a:ext cx="2169314" cy="873023"/>
        </a:xfrm>
        <a:prstGeom prst="roundRect">
          <a:avLst/>
        </a:prstGeom>
        <a:solidFill>
          <a:srgbClr val="0020B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noProof="0" smtClean="0"/>
            <a:t>Тактичне голосування</a:t>
          </a:r>
          <a:endParaRPr lang="uk-UA" sz="1800" kern="1200" noProof="0"/>
        </a:p>
      </dsp:txBody>
      <dsp:txXfrm>
        <a:off x="957013" y="3471622"/>
        <a:ext cx="2084080" cy="787789"/>
      </dsp:txXfrm>
    </dsp:sp>
    <dsp:sp modelId="{E38CFD66-4B17-2143-8D09-9C5FCB3B1110}">
      <dsp:nvSpPr>
        <dsp:cNvPr id="0" name=""/>
        <dsp:cNvSpPr/>
      </dsp:nvSpPr>
      <dsp:spPr>
        <a:xfrm rot="10027184">
          <a:off x="2621069" y="2426290"/>
          <a:ext cx="43237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32373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D820E9-5396-B746-8BBE-601642A929C8}">
      <dsp:nvSpPr>
        <dsp:cNvPr id="0" name=""/>
        <dsp:cNvSpPr/>
      </dsp:nvSpPr>
      <dsp:spPr>
        <a:xfrm>
          <a:off x="457194" y="2285996"/>
          <a:ext cx="2169314" cy="873023"/>
        </a:xfrm>
        <a:prstGeom prst="roundRect">
          <a:avLst/>
        </a:prstGeom>
        <a:solidFill>
          <a:srgbClr val="0020B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noProof="0" smtClean="0"/>
            <a:t>Великі партії</a:t>
          </a:r>
        </a:p>
      </dsp:txBody>
      <dsp:txXfrm>
        <a:off x="499811" y="2328613"/>
        <a:ext cx="2084080" cy="787789"/>
      </dsp:txXfrm>
    </dsp:sp>
    <dsp:sp modelId="{4D741E1C-C48D-3C4D-8E4E-CD23DEE2DF71}">
      <dsp:nvSpPr>
        <dsp:cNvPr id="0" name=""/>
        <dsp:cNvSpPr/>
      </dsp:nvSpPr>
      <dsp:spPr>
        <a:xfrm rot="11897403">
          <a:off x="2615310" y="1626677"/>
          <a:ext cx="44390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43905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7163A-3E6C-CE44-8BAC-1B3A8CDB0EAE}">
      <dsp:nvSpPr>
        <dsp:cNvPr id="0" name=""/>
        <dsp:cNvSpPr/>
      </dsp:nvSpPr>
      <dsp:spPr>
        <a:xfrm>
          <a:off x="457208" y="762003"/>
          <a:ext cx="2169314" cy="873023"/>
        </a:xfrm>
        <a:prstGeom prst="roundRect">
          <a:avLst/>
        </a:prstGeom>
        <a:solidFill>
          <a:srgbClr val="0020B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noProof="0" dirty="0" smtClean="0"/>
            <a:t>Внутрішньопартійна диктатура</a:t>
          </a:r>
        </a:p>
      </dsp:txBody>
      <dsp:txXfrm>
        <a:off x="499825" y="804620"/>
        <a:ext cx="2084080" cy="7877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0390EF-6E8B-D24C-AC80-96A118BAAC88}">
      <dsp:nvSpPr>
        <dsp:cNvPr id="0" name=""/>
        <dsp:cNvSpPr/>
      </dsp:nvSpPr>
      <dsp:spPr>
        <a:xfrm>
          <a:off x="2063" y="1212902"/>
          <a:ext cx="1917594" cy="1917594"/>
        </a:xfrm>
        <a:prstGeom prst="ellipse">
          <a:avLst/>
        </a:prstGeom>
        <a:solidFill>
          <a:srgbClr val="0020B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Гріхи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мажоритарної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системи</a:t>
          </a:r>
          <a:endParaRPr lang="ru-RU" sz="1600" kern="1200" dirty="0"/>
        </a:p>
      </dsp:txBody>
      <dsp:txXfrm>
        <a:off x="282888" y="1493727"/>
        <a:ext cx="1355944" cy="1355944"/>
      </dsp:txXfrm>
    </dsp:sp>
    <dsp:sp modelId="{0BABFB62-CCCB-F74C-A922-1A8E6AD15CAE}">
      <dsp:nvSpPr>
        <dsp:cNvPr id="0" name=""/>
        <dsp:cNvSpPr/>
      </dsp:nvSpPr>
      <dsp:spPr>
        <a:xfrm>
          <a:off x="2075366" y="1615597"/>
          <a:ext cx="1112204" cy="1112204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2222789" y="2040904"/>
        <a:ext cx="817358" cy="261590"/>
      </dsp:txXfrm>
    </dsp:sp>
    <dsp:sp modelId="{AB056E29-5EC4-A345-A913-4416F8B18074}">
      <dsp:nvSpPr>
        <dsp:cNvPr id="0" name=""/>
        <dsp:cNvSpPr/>
      </dsp:nvSpPr>
      <dsp:spPr>
        <a:xfrm>
          <a:off x="3343280" y="1176679"/>
          <a:ext cx="2228839" cy="1990041"/>
        </a:xfrm>
        <a:prstGeom prst="ellipse">
          <a:avLst/>
        </a:prstGeom>
        <a:solidFill>
          <a:srgbClr val="0020B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Гріхи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пропорційної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системи</a:t>
          </a:r>
          <a:r>
            <a:rPr lang="ru-RU" sz="1800" kern="1200" dirty="0" smtClean="0"/>
            <a:t> (</a:t>
          </a:r>
          <a:r>
            <a:rPr lang="ru-RU" sz="1800" kern="1200" dirty="0" err="1" smtClean="0"/>
            <a:t>закритий</a:t>
          </a:r>
          <a:r>
            <a:rPr lang="ru-RU" sz="1800" kern="1200" dirty="0" smtClean="0"/>
            <a:t> список)</a:t>
          </a:r>
          <a:endParaRPr lang="ru-RU" sz="1800" kern="1200" dirty="0"/>
        </a:p>
      </dsp:txBody>
      <dsp:txXfrm>
        <a:off x="3669686" y="1468114"/>
        <a:ext cx="1576027" cy="1407171"/>
      </dsp:txXfrm>
    </dsp:sp>
    <dsp:sp modelId="{1091034A-42C6-5843-B424-421EAA45EFF0}">
      <dsp:nvSpPr>
        <dsp:cNvPr id="0" name=""/>
        <dsp:cNvSpPr/>
      </dsp:nvSpPr>
      <dsp:spPr>
        <a:xfrm>
          <a:off x="5727828" y="1615597"/>
          <a:ext cx="1112204" cy="1112204"/>
        </a:xfrm>
        <a:prstGeom prst="mathEqual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5875251" y="1844711"/>
        <a:ext cx="817358" cy="653976"/>
      </dsp:txXfrm>
    </dsp:sp>
    <dsp:sp modelId="{A43AC7AF-4F4F-7B40-A3B2-545430CABF17}">
      <dsp:nvSpPr>
        <dsp:cNvPr id="0" name=""/>
        <dsp:cNvSpPr/>
      </dsp:nvSpPr>
      <dsp:spPr>
        <a:xfrm>
          <a:off x="6995741" y="1212902"/>
          <a:ext cx="1917594" cy="1917594"/>
        </a:xfrm>
        <a:prstGeom prst="ellipse">
          <a:avLst/>
        </a:prstGeom>
        <a:solidFill>
          <a:srgbClr val="0020B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Паралельна</a:t>
          </a:r>
          <a:r>
            <a:rPr lang="ru-RU" sz="1800" kern="1200" dirty="0" smtClean="0"/>
            <a:t> система</a:t>
          </a:r>
          <a:endParaRPr lang="ru-RU" sz="1800" kern="1200" dirty="0"/>
        </a:p>
      </dsp:txBody>
      <dsp:txXfrm>
        <a:off x="7276566" y="1493727"/>
        <a:ext cx="1355944" cy="13559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5ADBF8-A294-B04F-BAF0-AF47FED0C3B2}">
      <dsp:nvSpPr>
        <dsp:cNvPr id="0" name=""/>
        <dsp:cNvSpPr/>
      </dsp:nvSpPr>
      <dsp:spPr>
        <a:xfrm>
          <a:off x="132278" y="1711"/>
          <a:ext cx="2322388" cy="1393433"/>
        </a:xfrm>
        <a:prstGeom prst="rect">
          <a:avLst/>
        </a:prstGeom>
        <a:solidFill>
          <a:srgbClr val="0020B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noProof="0" smtClean="0"/>
            <a:t>Порядок утворення округів</a:t>
          </a:r>
          <a:endParaRPr lang="uk-UA" sz="2200" kern="1200" noProof="0"/>
        </a:p>
      </dsp:txBody>
      <dsp:txXfrm>
        <a:off x="132278" y="1711"/>
        <a:ext cx="2322388" cy="1393433"/>
      </dsp:txXfrm>
    </dsp:sp>
    <dsp:sp modelId="{E79E202D-3564-3544-B7FF-6DA144FA6F76}">
      <dsp:nvSpPr>
        <dsp:cNvPr id="0" name=""/>
        <dsp:cNvSpPr/>
      </dsp:nvSpPr>
      <dsp:spPr>
        <a:xfrm>
          <a:off x="2686905" y="1711"/>
          <a:ext cx="2322388" cy="1393433"/>
        </a:xfrm>
        <a:prstGeom prst="rect">
          <a:avLst/>
        </a:prstGeom>
        <a:solidFill>
          <a:srgbClr val="0020B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noProof="0" smtClean="0"/>
            <a:t>Величина округів</a:t>
          </a:r>
          <a:endParaRPr lang="uk-UA" sz="2200" kern="1200" noProof="0"/>
        </a:p>
      </dsp:txBody>
      <dsp:txXfrm>
        <a:off x="2686905" y="1711"/>
        <a:ext cx="2322388" cy="1393433"/>
      </dsp:txXfrm>
    </dsp:sp>
    <dsp:sp modelId="{83D48F3D-2A5E-C945-99D3-A1EA6FB42B58}">
      <dsp:nvSpPr>
        <dsp:cNvPr id="0" name=""/>
        <dsp:cNvSpPr/>
      </dsp:nvSpPr>
      <dsp:spPr>
        <a:xfrm>
          <a:off x="5241533" y="1711"/>
          <a:ext cx="2322388" cy="1393433"/>
        </a:xfrm>
        <a:prstGeom prst="rect">
          <a:avLst/>
        </a:prstGeom>
        <a:solidFill>
          <a:srgbClr val="0020B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noProof="0" smtClean="0"/>
            <a:t>Самовисування</a:t>
          </a:r>
          <a:endParaRPr lang="uk-UA" sz="2200" kern="1200" noProof="0"/>
        </a:p>
      </dsp:txBody>
      <dsp:txXfrm>
        <a:off x="5241533" y="1711"/>
        <a:ext cx="2322388" cy="1393433"/>
      </dsp:txXfrm>
    </dsp:sp>
    <dsp:sp modelId="{8F6FFF31-1686-C04E-8E77-870C9502BE63}">
      <dsp:nvSpPr>
        <dsp:cNvPr id="0" name=""/>
        <dsp:cNvSpPr/>
      </dsp:nvSpPr>
      <dsp:spPr>
        <a:xfrm>
          <a:off x="132278" y="1627383"/>
          <a:ext cx="2322388" cy="1393433"/>
        </a:xfrm>
        <a:prstGeom prst="rect">
          <a:avLst/>
        </a:prstGeom>
        <a:solidFill>
          <a:srgbClr val="0020B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noProof="0" smtClean="0"/>
            <a:t>Тип списку</a:t>
          </a:r>
          <a:endParaRPr lang="uk-UA" sz="2200" kern="1200" noProof="0"/>
        </a:p>
      </dsp:txBody>
      <dsp:txXfrm>
        <a:off x="132278" y="1627383"/>
        <a:ext cx="2322388" cy="1393433"/>
      </dsp:txXfrm>
    </dsp:sp>
    <dsp:sp modelId="{6C815A21-7650-0649-9F4A-087D0DCCCFDB}">
      <dsp:nvSpPr>
        <dsp:cNvPr id="0" name=""/>
        <dsp:cNvSpPr/>
      </dsp:nvSpPr>
      <dsp:spPr>
        <a:xfrm>
          <a:off x="2686905" y="1627383"/>
          <a:ext cx="2322388" cy="1393433"/>
        </a:xfrm>
        <a:prstGeom prst="rect">
          <a:avLst/>
        </a:prstGeom>
        <a:solidFill>
          <a:srgbClr val="0020B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noProof="0" smtClean="0"/>
            <a:t>Порядок розподілу мандатів між партіями</a:t>
          </a:r>
          <a:endParaRPr lang="uk-UA" sz="2200" kern="1200" noProof="0"/>
        </a:p>
      </dsp:txBody>
      <dsp:txXfrm>
        <a:off x="2686905" y="1627383"/>
        <a:ext cx="2322388" cy="1393433"/>
      </dsp:txXfrm>
    </dsp:sp>
    <dsp:sp modelId="{CA4B65D3-BF14-AE4D-A3F2-B1961F1F7FC2}">
      <dsp:nvSpPr>
        <dsp:cNvPr id="0" name=""/>
        <dsp:cNvSpPr/>
      </dsp:nvSpPr>
      <dsp:spPr>
        <a:xfrm>
          <a:off x="5241533" y="1627383"/>
          <a:ext cx="2322388" cy="1393433"/>
        </a:xfrm>
        <a:prstGeom prst="rect">
          <a:avLst/>
        </a:prstGeom>
        <a:solidFill>
          <a:srgbClr val="0020B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noProof="0" smtClean="0"/>
            <a:t>Черговість розподілу мандатів між кандидатами</a:t>
          </a:r>
          <a:endParaRPr lang="uk-UA" sz="2200" kern="1200" noProof="0"/>
        </a:p>
      </dsp:txBody>
      <dsp:txXfrm>
        <a:off x="5241533" y="1627383"/>
        <a:ext cx="2322388" cy="1393433"/>
      </dsp:txXfrm>
    </dsp:sp>
    <dsp:sp modelId="{795C10DD-A9A9-8141-9F49-C5561B3BD299}">
      <dsp:nvSpPr>
        <dsp:cNvPr id="0" name=""/>
        <dsp:cNvSpPr/>
      </dsp:nvSpPr>
      <dsp:spPr>
        <a:xfrm>
          <a:off x="2686905" y="3253055"/>
          <a:ext cx="2322388" cy="1393433"/>
        </a:xfrm>
        <a:prstGeom prst="rect">
          <a:avLst/>
        </a:prstGeom>
        <a:solidFill>
          <a:srgbClr val="0020B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noProof="0" smtClean="0"/>
            <a:t>Спосіб голосування та форма бюлетеня</a:t>
          </a:r>
          <a:endParaRPr lang="uk-UA" sz="2200" kern="1200" noProof="0"/>
        </a:p>
      </dsp:txBody>
      <dsp:txXfrm>
        <a:off x="2686905" y="3253055"/>
        <a:ext cx="2322388" cy="13934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B8D43F-A0C8-B143-9812-A93AABA10351}">
      <dsp:nvSpPr>
        <dsp:cNvPr id="0" name=""/>
        <dsp:cNvSpPr/>
      </dsp:nvSpPr>
      <dsp:spPr>
        <a:xfrm>
          <a:off x="0" y="845740"/>
          <a:ext cx="2547937" cy="1528762"/>
        </a:xfrm>
        <a:prstGeom prst="rect">
          <a:avLst/>
        </a:prstGeom>
        <a:solidFill>
          <a:srgbClr val="0020B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noProof="0" dirty="0" smtClean="0"/>
            <a:t>Величина округу</a:t>
          </a:r>
          <a:endParaRPr lang="uk-UA" sz="2200" kern="1200" noProof="0" dirty="0"/>
        </a:p>
      </dsp:txBody>
      <dsp:txXfrm>
        <a:off x="0" y="845740"/>
        <a:ext cx="2547937" cy="1528762"/>
      </dsp:txXfrm>
    </dsp:sp>
    <dsp:sp modelId="{A3519BB1-846F-FB45-9FBB-476226E3345D}">
      <dsp:nvSpPr>
        <dsp:cNvPr id="0" name=""/>
        <dsp:cNvSpPr/>
      </dsp:nvSpPr>
      <dsp:spPr>
        <a:xfrm>
          <a:off x="2802731" y="845740"/>
          <a:ext cx="2547937" cy="1528762"/>
        </a:xfrm>
        <a:prstGeom prst="rect">
          <a:avLst/>
        </a:prstGeom>
        <a:solidFill>
          <a:srgbClr val="0020B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noProof="0" dirty="0" smtClean="0"/>
            <a:t>Доцільність розподілу мандатів в округах</a:t>
          </a:r>
          <a:endParaRPr lang="uk-UA" sz="2200" kern="1200" noProof="0" dirty="0"/>
        </a:p>
      </dsp:txBody>
      <dsp:txXfrm>
        <a:off x="2802731" y="845740"/>
        <a:ext cx="2547937" cy="1528762"/>
      </dsp:txXfrm>
    </dsp:sp>
    <dsp:sp modelId="{5624DEAE-020C-344F-BBFD-B5D91D2FC391}">
      <dsp:nvSpPr>
        <dsp:cNvPr id="0" name=""/>
        <dsp:cNvSpPr/>
      </dsp:nvSpPr>
      <dsp:spPr>
        <a:xfrm>
          <a:off x="5605462" y="845740"/>
          <a:ext cx="2547937" cy="1528762"/>
        </a:xfrm>
        <a:prstGeom prst="rect">
          <a:avLst/>
        </a:prstGeom>
        <a:solidFill>
          <a:srgbClr val="0020B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noProof="0" dirty="0" smtClean="0"/>
            <a:t>Самовисування</a:t>
          </a:r>
          <a:endParaRPr lang="uk-UA" sz="2200" kern="1200" noProof="0" dirty="0"/>
        </a:p>
      </dsp:txBody>
      <dsp:txXfrm>
        <a:off x="5605462" y="845740"/>
        <a:ext cx="2547937" cy="1528762"/>
      </dsp:txXfrm>
    </dsp:sp>
    <dsp:sp modelId="{1BEE3D84-9B3B-AF4C-92E7-5944C0CE52A0}">
      <dsp:nvSpPr>
        <dsp:cNvPr id="0" name=""/>
        <dsp:cNvSpPr/>
      </dsp:nvSpPr>
      <dsp:spPr>
        <a:xfrm>
          <a:off x="0" y="2629296"/>
          <a:ext cx="2547937" cy="1528762"/>
        </a:xfrm>
        <a:prstGeom prst="rect">
          <a:avLst/>
        </a:prstGeom>
        <a:solidFill>
          <a:srgbClr val="0020B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noProof="0" dirty="0" smtClean="0"/>
            <a:t>Ступінь відкритості списку і види списків</a:t>
          </a:r>
          <a:endParaRPr lang="uk-UA" sz="2200" kern="1200" noProof="0" dirty="0"/>
        </a:p>
      </dsp:txBody>
      <dsp:txXfrm>
        <a:off x="0" y="2629296"/>
        <a:ext cx="2547937" cy="1528762"/>
      </dsp:txXfrm>
    </dsp:sp>
    <dsp:sp modelId="{B0DD7512-ECE7-D840-BC0D-29CD1BFF437E}">
      <dsp:nvSpPr>
        <dsp:cNvPr id="0" name=""/>
        <dsp:cNvSpPr/>
      </dsp:nvSpPr>
      <dsp:spPr>
        <a:xfrm>
          <a:off x="2802731" y="2629296"/>
          <a:ext cx="2547937" cy="1528762"/>
        </a:xfrm>
        <a:prstGeom prst="rect">
          <a:avLst/>
        </a:prstGeom>
        <a:solidFill>
          <a:srgbClr val="0020B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noProof="0" dirty="0" smtClean="0"/>
            <a:t>Бар</a:t>
          </a:r>
          <a:r>
            <a:rPr lang="en-US" sz="2200" kern="1200" noProof="0" dirty="0" smtClean="0"/>
            <a:t>’</a:t>
          </a:r>
          <a:r>
            <a:rPr lang="uk-UA" sz="2200" kern="1200" noProof="0" dirty="0" smtClean="0"/>
            <a:t>єр</a:t>
          </a:r>
          <a:endParaRPr lang="uk-UA" sz="2200" kern="1200" noProof="0" dirty="0"/>
        </a:p>
      </dsp:txBody>
      <dsp:txXfrm>
        <a:off x="2802731" y="2629296"/>
        <a:ext cx="2547937" cy="1528762"/>
      </dsp:txXfrm>
    </dsp:sp>
    <dsp:sp modelId="{7BBC0C1A-C73B-F949-9CDF-C31E78C20724}">
      <dsp:nvSpPr>
        <dsp:cNvPr id="0" name=""/>
        <dsp:cNvSpPr/>
      </dsp:nvSpPr>
      <dsp:spPr>
        <a:xfrm>
          <a:off x="5605462" y="2629296"/>
          <a:ext cx="2547937" cy="1528762"/>
        </a:xfrm>
        <a:prstGeom prst="rect">
          <a:avLst/>
        </a:prstGeom>
        <a:solidFill>
          <a:srgbClr val="0020B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noProof="0" dirty="0" smtClean="0"/>
            <a:t>Спосіб голосування та форма бюлетеня</a:t>
          </a:r>
          <a:endParaRPr lang="uk-UA" sz="2200" kern="1200" noProof="0" dirty="0"/>
        </a:p>
      </dsp:txBody>
      <dsp:txXfrm>
        <a:off x="5605462" y="2629296"/>
        <a:ext cx="2547937" cy="15287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429ED-8976-4FBF-A217-05986F81B617}" type="datetimeFigureOut">
              <a:rPr lang="en-US" smtClean="0"/>
              <a:t>21.03.17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C707E9-9CED-477A-9B0A-7201514D9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846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Sy.3.1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Electoral Systems of the World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PS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F45823-DE66-44D3-84EE-5F5AD7632B1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99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B64F99-FC41-4C0F-9685-3042E274433A}" type="datetimeFigureOut">
              <a:rPr lang="en-US" smtClean="0"/>
              <a:t>21.03.17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E6C38D-AFC4-408E-BDEC-E8F40A679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630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B64F99-FC41-4C0F-9685-3042E274433A}" type="datetimeFigureOut">
              <a:rPr lang="en-US" smtClean="0"/>
              <a:t>21.03.17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E6C38D-AFC4-408E-BDEC-E8F40A679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47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9800" y="274638"/>
            <a:ext cx="4267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B64F99-FC41-4C0F-9685-3042E274433A}" type="datetimeFigureOut">
              <a:rPr lang="en-US" smtClean="0"/>
              <a:t>21.03.17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E6C38D-AFC4-408E-BDEC-E8F40A679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217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152400"/>
            <a:ext cx="7013171" cy="1066800"/>
          </a:xfrm>
        </p:spPr>
        <p:txBody>
          <a:bodyPr>
            <a:normAutofit/>
          </a:bodyPr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B64F99-FC41-4C0F-9685-3042E274433A}" type="datetimeFigureOut">
              <a:rPr lang="en-US" smtClean="0"/>
              <a:t>21.03.17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E6C38D-AFC4-408E-BDEC-E8F40A679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573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B64F99-FC41-4C0F-9685-3042E274433A}" type="datetimeFigureOut">
              <a:rPr lang="en-US" smtClean="0"/>
              <a:t>21.03.17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E6C38D-AFC4-408E-BDEC-E8F40A679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055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B64F99-FC41-4C0F-9685-3042E274433A}" type="datetimeFigureOut">
              <a:rPr lang="en-US" smtClean="0"/>
              <a:t>21.03.17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E6C38D-AFC4-408E-BDEC-E8F40A679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162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622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71799"/>
            <a:ext cx="4040188" cy="3154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3622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971799"/>
            <a:ext cx="4041775" cy="3154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B64F99-FC41-4C0F-9685-3042E274433A}" type="datetimeFigureOut">
              <a:rPr lang="en-US" smtClean="0"/>
              <a:t>21.03.17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E6C38D-AFC4-408E-BDEC-E8F40A679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493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B64F99-FC41-4C0F-9685-3042E274433A}" type="datetimeFigureOut">
              <a:rPr lang="en-US" smtClean="0"/>
              <a:t>21.03.17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E6C38D-AFC4-408E-BDEC-E8F40A679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069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B64F99-FC41-4C0F-9685-3042E274433A}" type="datetimeFigureOut">
              <a:rPr lang="en-US" smtClean="0"/>
              <a:t>21.03.17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E6C38D-AFC4-408E-BDEC-E8F40A679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610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505200"/>
            <a:ext cx="3008313" cy="2620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B64F99-FC41-4C0F-9685-3042E274433A}" type="datetimeFigureOut">
              <a:rPr lang="en-US" smtClean="0"/>
              <a:t>21.03.17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E6C38D-AFC4-408E-BDEC-E8F40A679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510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6096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4600" y="541020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B64F99-FC41-4C0F-9685-3042E274433A}" type="datetimeFigureOut">
              <a:rPr lang="en-US" smtClean="0"/>
              <a:t>21.03.17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E6C38D-AFC4-408E-BDEC-E8F40A679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894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30828" y="609600"/>
            <a:ext cx="701317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33600"/>
            <a:ext cx="8534400" cy="4068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324600"/>
            <a:ext cx="2362200" cy="533400"/>
          </a:xfrm>
          <a:prstGeom prst="rect">
            <a:avLst/>
          </a:prstGeom>
          <a:solidFill>
            <a:srgbClr val="B267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48592" y="6324600"/>
            <a:ext cx="6795407" cy="533400"/>
          </a:xfrm>
          <a:prstGeom prst="rect">
            <a:avLst/>
          </a:prstGeom>
          <a:solidFill>
            <a:srgbClr val="0020B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0" y="0"/>
            <a:ext cx="9144000" cy="1428736"/>
          </a:xfrm>
          <a:custGeom>
            <a:avLst/>
            <a:gdLst>
              <a:gd name="connsiteX0" fmla="*/ 0 w 9144000"/>
              <a:gd name="connsiteY0" fmla="*/ 0 h 1643050"/>
              <a:gd name="connsiteX1" fmla="*/ 9144000 w 9144000"/>
              <a:gd name="connsiteY1" fmla="*/ 0 h 1643050"/>
              <a:gd name="connsiteX2" fmla="*/ 9144000 w 9144000"/>
              <a:gd name="connsiteY2" fmla="*/ 1643050 h 1643050"/>
              <a:gd name="connsiteX3" fmla="*/ 0 w 9144000"/>
              <a:gd name="connsiteY3" fmla="*/ 1643050 h 1643050"/>
              <a:gd name="connsiteX4" fmla="*/ 0 w 9144000"/>
              <a:gd name="connsiteY4" fmla="*/ 0 h 1643050"/>
              <a:gd name="connsiteX0" fmla="*/ 0 w 9144000"/>
              <a:gd name="connsiteY0" fmla="*/ 0 h 1643050"/>
              <a:gd name="connsiteX1" fmla="*/ 9144000 w 9144000"/>
              <a:gd name="connsiteY1" fmla="*/ 0 h 1643050"/>
              <a:gd name="connsiteX2" fmla="*/ 9144000 w 9144000"/>
              <a:gd name="connsiteY2" fmla="*/ 857208 h 1643050"/>
              <a:gd name="connsiteX3" fmla="*/ 0 w 9144000"/>
              <a:gd name="connsiteY3" fmla="*/ 1643050 h 1643050"/>
              <a:gd name="connsiteX4" fmla="*/ 0 w 9144000"/>
              <a:gd name="connsiteY4" fmla="*/ 0 h 1643050"/>
              <a:gd name="connsiteX0" fmla="*/ 0 w 9144000"/>
              <a:gd name="connsiteY0" fmla="*/ 0 h 1643050"/>
              <a:gd name="connsiteX1" fmla="*/ 9144000 w 9144000"/>
              <a:gd name="connsiteY1" fmla="*/ 0 h 1643050"/>
              <a:gd name="connsiteX2" fmla="*/ 9144000 w 9144000"/>
              <a:gd name="connsiteY2" fmla="*/ 857208 h 1643050"/>
              <a:gd name="connsiteX3" fmla="*/ 0 w 9144000"/>
              <a:gd name="connsiteY3" fmla="*/ 1643050 h 1643050"/>
              <a:gd name="connsiteX4" fmla="*/ 0 w 9144000"/>
              <a:gd name="connsiteY4" fmla="*/ 0 h 1643050"/>
              <a:gd name="connsiteX0" fmla="*/ 0 w 9144000"/>
              <a:gd name="connsiteY0" fmla="*/ 0 h 1643050"/>
              <a:gd name="connsiteX1" fmla="*/ 9144000 w 9144000"/>
              <a:gd name="connsiteY1" fmla="*/ 0 h 1643050"/>
              <a:gd name="connsiteX2" fmla="*/ 9144000 w 9144000"/>
              <a:gd name="connsiteY2" fmla="*/ 857208 h 1643050"/>
              <a:gd name="connsiteX3" fmla="*/ 0 w 9144000"/>
              <a:gd name="connsiteY3" fmla="*/ 1643050 h 1643050"/>
              <a:gd name="connsiteX4" fmla="*/ 0 w 9144000"/>
              <a:gd name="connsiteY4" fmla="*/ 0 h 16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643050">
                <a:moveTo>
                  <a:pt x="0" y="0"/>
                </a:moveTo>
                <a:lnTo>
                  <a:pt x="9144000" y="0"/>
                </a:lnTo>
                <a:lnTo>
                  <a:pt x="9144000" y="857208"/>
                </a:lnTo>
                <a:cubicBezTo>
                  <a:pt x="7000674" y="853995"/>
                  <a:pt x="1530678" y="663885"/>
                  <a:pt x="0" y="164305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2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Oval 3"/>
          <p:cNvSpPr/>
          <p:nvPr userDrawn="1"/>
        </p:nvSpPr>
        <p:spPr>
          <a:xfrm>
            <a:off x="149543" y="76200"/>
            <a:ext cx="1752600" cy="1752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43" y="-152400"/>
            <a:ext cx="2138772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728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2057400"/>
            <a:ext cx="8534400" cy="762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4000" b="1" dirty="0" smtClean="0">
                <a:solidFill>
                  <a:srgbClr val="0020B3"/>
                </a:solidFill>
              </a:rPr>
              <a:t>Напрями реформування виборчої </a:t>
            </a:r>
          </a:p>
          <a:p>
            <a:pPr marL="0" indent="0" algn="ctr">
              <a:buNone/>
            </a:pPr>
            <a:r>
              <a:rPr lang="uk-UA" sz="4000" b="1" dirty="0" smtClean="0">
                <a:solidFill>
                  <a:srgbClr val="0020B3"/>
                </a:solidFill>
              </a:rPr>
              <a:t>системи в Україні</a:t>
            </a:r>
            <a:endParaRPr lang="ru-RU" sz="4000" dirty="0">
              <a:solidFill>
                <a:srgbClr val="0020B3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419600" y="3733800"/>
            <a:ext cx="4419600" cy="213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</a:pPr>
            <a:r>
              <a:rPr lang="uk-UA" sz="1800" b="1" dirty="0" smtClean="0">
                <a:solidFill>
                  <a:srgbClr val="B2671C"/>
                </a:solidFill>
              </a:rPr>
              <a:t>Денис Ковриженко</a:t>
            </a:r>
            <a:r>
              <a:rPr lang="en-US" sz="1800" b="1" dirty="0" smtClean="0">
                <a:solidFill>
                  <a:srgbClr val="B2671C"/>
                </a:solidFill>
              </a:rPr>
              <a:t>,</a:t>
            </a:r>
          </a:p>
          <a:p>
            <a:pPr marL="0" indent="0" algn="r">
              <a:buFont typeface="Arial" pitchFamily="34" charset="0"/>
              <a:buNone/>
            </a:pPr>
            <a:r>
              <a:rPr lang="ru-RU" sz="1800" i="1" dirty="0" smtClean="0">
                <a:solidFill>
                  <a:srgbClr val="B2671C"/>
                </a:solidFill>
              </a:rPr>
              <a:t>С</a:t>
            </a:r>
            <a:r>
              <a:rPr lang="uk-UA" sz="1800" i="1" dirty="0" smtClean="0">
                <a:solidFill>
                  <a:srgbClr val="B2671C"/>
                </a:solidFill>
              </a:rPr>
              <a:t>тарший радник з юридичних питань, </a:t>
            </a:r>
            <a:r>
              <a:rPr lang="en-US" sz="1800" i="1" dirty="0" smtClean="0">
                <a:solidFill>
                  <a:srgbClr val="B2671C"/>
                </a:solidFill>
              </a:rPr>
              <a:t>IFES-</a:t>
            </a:r>
            <a:r>
              <a:rPr lang="uk-UA" sz="1800" i="1" dirty="0" smtClean="0">
                <a:solidFill>
                  <a:srgbClr val="B2671C"/>
                </a:solidFill>
              </a:rPr>
              <a:t>Україна</a:t>
            </a:r>
            <a:endParaRPr lang="en-US" sz="1800" i="1" dirty="0" smtClean="0">
              <a:solidFill>
                <a:srgbClr val="B2671C"/>
              </a:solidFill>
            </a:endParaRPr>
          </a:p>
          <a:p>
            <a:pPr marL="0" indent="0" algn="r">
              <a:buFont typeface="Arial" pitchFamily="34" charset="0"/>
              <a:buNone/>
            </a:pPr>
            <a:r>
              <a:rPr lang="ru-RU" sz="1800" b="1" dirty="0" smtClean="0">
                <a:solidFill>
                  <a:srgbClr val="B2671C"/>
                </a:solidFill>
              </a:rPr>
              <a:t>Ольга </a:t>
            </a:r>
            <a:r>
              <a:rPr lang="ru-RU" sz="1800" b="1" dirty="0" err="1" smtClean="0">
                <a:solidFill>
                  <a:srgbClr val="B2671C"/>
                </a:solidFill>
              </a:rPr>
              <a:t>Айвазовська</a:t>
            </a:r>
            <a:r>
              <a:rPr lang="ru-RU" sz="1800" b="1" i="1" dirty="0" smtClean="0">
                <a:solidFill>
                  <a:srgbClr val="B2671C"/>
                </a:solidFill>
              </a:rPr>
              <a:t>, </a:t>
            </a:r>
            <a:endParaRPr lang="en-US" sz="1800" b="1" i="1" dirty="0" smtClean="0">
              <a:solidFill>
                <a:srgbClr val="B2671C"/>
              </a:solidFill>
            </a:endParaRPr>
          </a:p>
          <a:p>
            <a:pPr marL="0" indent="0" algn="r">
              <a:buFont typeface="Arial" pitchFamily="34" charset="0"/>
              <a:buNone/>
            </a:pPr>
            <a:r>
              <a:rPr lang="ru-RU" sz="1800" i="1" dirty="0" smtClean="0">
                <a:solidFill>
                  <a:srgbClr val="B2671C"/>
                </a:solidFill>
              </a:rPr>
              <a:t>Координатор </a:t>
            </a:r>
            <a:r>
              <a:rPr lang="ru-RU" sz="1800" i="1" dirty="0" err="1" smtClean="0">
                <a:solidFill>
                  <a:srgbClr val="B2671C"/>
                </a:solidFill>
              </a:rPr>
              <a:t>виборчих</a:t>
            </a:r>
            <a:r>
              <a:rPr lang="ru-RU" sz="1800" i="1" dirty="0" smtClean="0">
                <a:solidFill>
                  <a:srgbClr val="B2671C"/>
                </a:solidFill>
              </a:rPr>
              <a:t> </a:t>
            </a:r>
            <a:r>
              <a:rPr lang="ru-RU" sz="1800" i="1" dirty="0" err="1" smtClean="0">
                <a:solidFill>
                  <a:srgbClr val="B2671C"/>
                </a:solidFill>
              </a:rPr>
              <a:t>програм</a:t>
            </a:r>
            <a:r>
              <a:rPr lang="ru-RU" sz="1800" i="1" dirty="0" smtClean="0">
                <a:solidFill>
                  <a:srgbClr val="B2671C"/>
                </a:solidFill>
              </a:rPr>
              <a:t> </a:t>
            </a:r>
            <a:r>
              <a:rPr lang="ru-RU" sz="1800" i="1" dirty="0" err="1" smtClean="0">
                <a:solidFill>
                  <a:srgbClr val="B2671C"/>
                </a:solidFill>
              </a:rPr>
              <a:t>Громадянської</a:t>
            </a:r>
            <a:r>
              <a:rPr lang="ru-RU" sz="1800" i="1" dirty="0" smtClean="0">
                <a:solidFill>
                  <a:srgbClr val="B2671C"/>
                </a:solidFill>
              </a:rPr>
              <a:t> </a:t>
            </a:r>
            <a:r>
              <a:rPr lang="ru-RU" sz="1800" i="1" dirty="0" err="1" smtClean="0">
                <a:solidFill>
                  <a:srgbClr val="B2671C"/>
                </a:solidFill>
              </a:rPr>
              <a:t>мережі</a:t>
            </a:r>
            <a:r>
              <a:rPr lang="ru-RU" sz="1800" i="1" dirty="0" smtClean="0">
                <a:solidFill>
                  <a:srgbClr val="B2671C"/>
                </a:solidFill>
              </a:rPr>
              <a:t> ОПОРА</a:t>
            </a:r>
            <a:endParaRPr lang="ru-RU" sz="1800" i="1" dirty="0">
              <a:solidFill>
                <a:srgbClr val="B2671C"/>
              </a:solidFill>
            </a:endParaRPr>
          </a:p>
        </p:txBody>
      </p:sp>
      <p:pic>
        <p:nvPicPr>
          <p:cNvPr id="4" name="Изображение 3" descr="OPORA.logo.blue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791200"/>
            <a:ext cx="1926201" cy="4245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11363" y="433082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372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1981200" y="-152400"/>
            <a:ext cx="7013171" cy="10668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Проект 3112</a:t>
            </a:r>
            <a:endParaRPr lang="ru-RU" sz="2400" dirty="0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4343400" y="5638800"/>
            <a:ext cx="609600" cy="609600"/>
          </a:xfrm>
          <a:prstGeom prst="triangle">
            <a:avLst/>
          </a:prstGeom>
          <a:solidFill>
            <a:srgbClr val="0020B3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21198906">
            <a:off x="1896606" y="5485006"/>
            <a:ext cx="5222151" cy="160782"/>
          </a:xfrm>
          <a:prstGeom prst="rect">
            <a:avLst/>
          </a:prstGeom>
          <a:solidFill>
            <a:srgbClr val="0020B3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81000" y="1600200"/>
            <a:ext cx="3352800" cy="381000"/>
          </a:xfrm>
          <a:prstGeom prst="roundRect">
            <a:avLst/>
          </a:prstGeom>
          <a:solidFill>
            <a:srgbClr val="0020B3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Пропорційність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81000" y="2057400"/>
            <a:ext cx="3352800" cy="381000"/>
          </a:xfrm>
          <a:prstGeom prst="roundRect">
            <a:avLst/>
          </a:prstGeom>
          <a:solidFill>
            <a:srgbClr val="0020B3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Повний</a:t>
            </a:r>
            <a:r>
              <a:rPr lang="ru-RU" dirty="0" smtClean="0"/>
              <a:t> склад ВРУ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81000" y="2514600"/>
            <a:ext cx="3352800" cy="457200"/>
          </a:xfrm>
          <a:prstGeom prst="roundRect">
            <a:avLst/>
          </a:prstGeom>
          <a:solidFill>
            <a:srgbClr val="0020B3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Шанси на оновлення складу ВРУ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81000" y="3048000"/>
            <a:ext cx="3352800" cy="381000"/>
          </a:xfrm>
          <a:prstGeom prst="roundRect">
            <a:avLst/>
          </a:prstGeom>
          <a:solidFill>
            <a:srgbClr val="0020B3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Простий</a:t>
            </a:r>
            <a:r>
              <a:rPr lang="ru-RU" dirty="0" smtClean="0"/>
              <a:t> </a:t>
            </a:r>
            <a:r>
              <a:rPr lang="ru-RU" dirty="0" err="1" smtClean="0"/>
              <a:t>бюлетень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81000" y="4038600"/>
            <a:ext cx="3352800" cy="457200"/>
          </a:xfrm>
          <a:prstGeom prst="roundRect">
            <a:avLst/>
          </a:prstGeom>
          <a:solidFill>
            <a:srgbClr val="0020B3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/>
              <a:t>Обмежений</a:t>
            </a:r>
            <a:r>
              <a:rPr lang="ru-RU" sz="1400" dirty="0" smtClean="0"/>
              <a:t> </a:t>
            </a:r>
            <a:r>
              <a:rPr lang="ru-RU" sz="1400" dirty="0" err="1" smtClean="0"/>
              <a:t>вплив</a:t>
            </a:r>
            <a:r>
              <a:rPr lang="ru-RU" sz="1400" dirty="0" smtClean="0"/>
              <a:t> </a:t>
            </a:r>
            <a:r>
              <a:rPr lang="ru-RU" sz="1400" dirty="0" err="1" smtClean="0"/>
              <a:t>партій</a:t>
            </a:r>
            <a:r>
              <a:rPr lang="ru-RU" sz="1400" dirty="0" smtClean="0"/>
              <a:t> на </a:t>
            </a:r>
            <a:r>
              <a:rPr lang="ru-RU" sz="1400" dirty="0" err="1" smtClean="0"/>
              <a:t>розподіл</a:t>
            </a:r>
            <a:r>
              <a:rPr lang="ru-RU" sz="1400" dirty="0" smtClean="0"/>
              <a:t> </a:t>
            </a:r>
            <a:r>
              <a:rPr lang="ru-RU" sz="1400" dirty="0" err="1" smtClean="0"/>
              <a:t>місць</a:t>
            </a:r>
            <a:endParaRPr lang="ru-RU" sz="14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572000" y="685800"/>
            <a:ext cx="3352800" cy="381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Непередбачуваність</a:t>
            </a:r>
            <a:r>
              <a:rPr lang="ru-RU" dirty="0" smtClean="0"/>
              <a:t> </a:t>
            </a:r>
            <a:r>
              <a:rPr lang="ru-RU" dirty="0" err="1" smtClean="0"/>
              <a:t>результатів</a:t>
            </a: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572000" y="4800600"/>
            <a:ext cx="3352800" cy="533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Проблеми</a:t>
            </a:r>
            <a:r>
              <a:rPr lang="ru-RU" dirty="0" smtClean="0"/>
              <a:t> </a:t>
            </a:r>
            <a:r>
              <a:rPr lang="ru-RU" dirty="0" err="1" smtClean="0"/>
              <a:t>територіальної</a:t>
            </a:r>
            <a:r>
              <a:rPr lang="ru-RU" dirty="0" smtClean="0"/>
              <a:t> </a:t>
            </a:r>
            <a:r>
              <a:rPr lang="ru-RU" dirty="0" err="1" smtClean="0"/>
              <a:t>організації</a:t>
            </a:r>
            <a:r>
              <a:rPr lang="ru-RU" dirty="0" smtClean="0"/>
              <a:t> </a:t>
            </a:r>
            <a:r>
              <a:rPr lang="ru-RU" dirty="0" err="1" smtClean="0"/>
              <a:t>виборів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572000" y="2667000"/>
            <a:ext cx="3352800" cy="381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Ризики</a:t>
            </a:r>
            <a:r>
              <a:rPr lang="ru-RU" dirty="0" smtClean="0"/>
              <a:t> </a:t>
            </a:r>
            <a:r>
              <a:rPr lang="ru-RU" dirty="0" err="1" smtClean="0"/>
              <a:t>регіоналізації</a:t>
            </a:r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572000" y="2057400"/>
            <a:ext cx="3352800" cy="533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Диспропорції</a:t>
            </a:r>
            <a:r>
              <a:rPr lang="ru-RU" dirty="0" smtClean="0"/>
              <a:t> </a:t>
            </a:r>
            <a:r>
              <a:rPr lang="ru-RU" dirty="0" err="1" smtClean="0"/>
              <a:t>представництва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572000" y="1143000"/>
            <a:ext cx="3352800" cy="381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Складнощі</a:t>
            </a:r>
            <a:r>
              <a:rPr lang="ru-RU" dirty="0" smtClean="0"/>
              <a:t> в </a:t>
            </a:r>
            <a:r>
              <a:rPr lang="ru-RU" dirty="0" err="1" smtClean="0"/>
              <a:t>розумінні</a:t>
            </a:r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572000" y="3124200"/>
            <a:ext cx="3352800" cy="533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Ризики політичної нестабільності</a:t>
            </a:r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572000" y="1600200"/>
            <a:ext cx="3352800" cy="381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Обрання</a:t>
            </a:r>
            <a:r>
              <a:rPr lang="ru-RU" dirty="0" smtClean="0"/>
              <a:t> </a:t>
            </a:r>
            <a:r>
              <a:rPr lang="ru-RU" dirty="0" err="1" smtClean="0"/>
              <a:t>непопулярних</a:t>
            </a:r>
            <a:endParaRPr lang="ru-RU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572000" y="3733800"/>
            <a:ext cx="33528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Низька</a:t>
            </a:r>
            <a:r>
              <a:rPr lang="ru-RU" dirty="0" smtClean="0"/>
              <a:t> </a:t>
            </a:r>
            <a:r>
              <a:rPr lang="ru-RU" dirty="0" err="1" smtClean="0"/>
              <a:t>фракційна</a:t>
            </a:r>
            <a:r>
              <a:rPr lang="ru-RU" dirty="0" smtClean="0"/>
              <a:t> </a:t>
            </a:r>
            <a:r>
              <a:rPr lang="ru-RU" dirty="0" err="1" smtClean="0"/>
              <a:t>дисципліна</a:t>
            </a:r>
            <a:endParaRPr lang="ru-RU" dirty="0"/>
          </a:p>
        </p:txBody>
      </p:sp>
      <p:sp>
        <p:nvSpPr>
          <p:cNvPr id="25" name="Плюс 24"/>
          <p:cNvSpPr/>
          <p:nvPr/>
        </p:nvSpPr>
        <p:spPr>
          <a:xfrm>
            <a:off x="1828800" y="1066800"/>
            <a:ext cx="381000" cy="381000"/>
          </a:xfrm>
          <a:prstGeom prst="mathPlus">
            <a:avLst/>
          </a:prstGeom>
          <a:solidFill>
            <a:srgbClr val="0020B3"/>
          </a:solidFill>
          <a:ln>
            <a:solidFill>
              <a:srgbClr val="0020B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Минус 25"/>
          <p:cNvSpPr/>
          <p:nvPr/>
        </p:nvSpPr>
        <p:spPr>
          <a:xfrm>
            <a:off x="6324600" y="5638800"/>
            <a:ext cx="533400" cy="228600"/>
          </a:xfrm>
          <a:prstGeom prst="mathMinus">
            <a:avLst/>
          </a:prstGeom>
          <a:solidFill>
            <a:srgbClr val="0020B3"/>
          </a:solidFill>
          <a:ln>
            <a:solidFill>
              <a:srgbClr val="0020B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81000" y="4572000"/>
            <a:ext cx="3352800" cy="533400"/>
          </a:xfrm>
          <a:prstGeom prst="roundRect">
            <a:avLst/>
          </a:prstGeom>
          <a:solidFill>
            <a:srgbClr val="0020B3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Відносна</a:t>
            </a:r>
            <a:r>
              <a:rPr lang="ru-RU" dirty="0" smtClean="0"/>
              <a:t> простота </a:t>
            </a:r>
            <a:r>
              <a:rPr lang="ru-RU" dirty="0" err="1" smtClean="0"/>
              <a:t>адміністрування</a:t>
            </a:r>
            <a:endParaRPr lang="ru-RU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572000" y="4267200"/>
            <a:ext cx="33528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Суттєві</a:t>
            </a:r>
            <a:r>
              <a:rPr lang="ru-RU" dirty="0" smtClean="0"/>
              <a:t> </a:t>
            </a:r>
            <a:r>
              <a:rPr lang="ru-RU" dirty="0" err="1" smtClean="0"/>
              <a:t>зміни</a:t>
            </a:r>
            <a:r>
              <a:rPr lang="ru-RU" dirty="0" smtClean="0"/>
              <a:t> в </a:t>
            </a:r>
            <a:r>
              <a:rPr lang="ru-RU" dirty="0" err="1" smtClean="0"/>
              <a:t>адмініструванні</a:t>
            </a:r>
            <a:endParaRPr lang="ru-RU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81000" y="3505200"/>
            <a:ext cx="3352800" cy="457200"/>
          </a:xfrm>
          <a:prstGeom prst="roundRect">
            <a:avLst/>
          </a:prstGeom>
          <a:solidFill>
            <a:srgbClr val="0020B3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Підзвітність</a:t>
            </a:r>
            <a:r>
              <a:rPr lang="ru-RU" dirty="0" smtClean="0"/>
              <a:t> і </a:t>
            </a:r>
            <a:r>
              <a:rPr lang="ru-RU" dirty="0" err="1" smtClean="0"/>
              <a:t>зв</a:t>
            </a:r>
            <a:r>
              <a:rPr lang="en-US" dirty="0" smtClean="0"/>
              <a:t>’</a:t>
            </a:r>
            <a:r>
              <a:rPr lang="uk-UA" dirty="0" smtClean="0"/>
              <a:t>язки з виборцями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2630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1981200" y="-152400"/>
            <a:ext cx="7013171" cy="1066800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Проекти</a:t>
            </a:r>
            <a:r>
              <a:rPr lang="ru-RU" sz="2400" dirty="0" smtClean="0"/>
              <a:t> 1068-2 та 3112-1</a:t>
            </a:r>
            <a:endParaRPr lang="ru-RU" sz="2400" dirty="0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4114800" y="5562600"/>
            <a:ext cx="762000" cy="685800"/>
          </a:xfrm>
          <a:prstGeom prst="triangle">
            <a:avLst/>
          </a:prstGeom>
          <a:solidFill>
            <a:srgbClr val="0020B3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21198906">
            <a:off x="1868953" y="5336628"/>
            <a:ext cx="5222151" cy="227593"/>
          </a:xfrm>
          <a:prstGeom prst="rect">
            <a:avLst/>
          </a:prstGeom>
          <a:solidFill>
            <a:srgbClr val="0020B3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81000" y="1752600"/>
            <a:ext cx="3352800" cy="381000"/>
          </a:xfrm>
          <a:prstGeom prst="roundRect">
            <a:avLst/>
          </a:prstGeom>
          <a:solidFill>
            <a:srgbClr val="0020B3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Пропорційність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81000" y="2209800"/>
            <a:ext cx="3352800" cy="457200"/>
          </a:xfrm>
          <a:prstGeom prst="roundRect">
            <a:avLst/>
          </a:prstGeom>
          <a:solidFill>
            <a:srgbClr val="0020B3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Переваги</a:t>
            </a:r>
            <a:r>
              <a:rPr lang="ru-RU" dirty="0" smtClean="0"/>
              <a:t> </a:t>
            </a:r>
            <a:r>
              <a:rPr lang="ru-RU" dirty="0" err="1" smtClean="0"/>
              <a:t>відкритих</a:t>
            </a:r>
            <a:r>
              <a:rPr lang="ru-RU" dirty="0" smtClean="0"/>
              <a:t> </a:t>
            </a:r>
            <a:r>
              <a:rPr lang="ru-RU" dirty="0" err="1" smtClean="0"/>
              <a:t>списків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81000" y="2743200"/>
            <a:ext cx="3352800" cy="381000"/>
          </a:xfrm>
          <a:prstGeom prst="roundRect">
            <a:avLst/>
          </a:prstGeom>
          <a:solidFill>
            <a:srgbClr val="0020B3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Повний</a:t>
            </a:r>
            <a:r>
              <a:rPr lang="ru-RU" dirty="0" smtClean="0"/>
              <a:t> склад ВРУ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81000" y="3200400"/>
            <a:ext cx="3352800" cy="457200"/>
          </a:xfrm>
          <a:prstGeom prst="roundRect">
            <a:avLst/>
          </a:prstGeom>
          <a:solidFill>
            <a:srgbClr val="0020B3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Шанси на оновлення складу ВРУ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81000" y="3733800"/>
            <a:ext cx="3352800" cy="381000"/>
          </a:xfrm>
          <a:prstGeom prst="roundRect">
            <a:avLst/>
          </a:prstGeom>
          <a:solidFill>
            <a:srgbClr val="0020B3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Витрати</a:t>
            </a:r>
            <a:r>
              <a:rPr lang="ru-RU" dirty="0" smtClean="0"/>
              <a:t> на </a:t>
            </a:r>
            <a:r>
              <a:rPr lang="ru-RU" dirty="0" err="1" smtClean="0"/>
              <a:t>бюлетені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81000" y="4191000"/>
            <a:ext cx="3352800" cy="381000"/>
          </a:xfrm>
          <a:prstGeom prst="roundRect">
            <a:avLst/>
          </a:prstGeom>
          <a:solidFill>
            <a:srgbClr val="0020B3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Помірний</a:t>
            </a:r>
            <a:r>
              <a:rPr lang="ru-RU" dirty="0" smtClean="0"/>
              <a:t> </a:t>
            </a:r>
            <a:r>
              <a:rPr lang="ru-RU" dirty="0" err="1"/>
              <a:t>в</a:t>
            </a:r>
            <a:r>
              <a:rPr lang="ru-RU" dirty="0" err="1" smtClean="0"/>
              <a:t>плив</a:t>
            </a:r>
            <a:r>
              <a:rPr lang="ru-RU" dirty="0" smtClean="0"/>
              <a:t> </a:t>
            </a:r>
            <a:r>
              <a:rPr lang="ru-RU" dirty="0" err="1" smtClean="0"/>
              <a:t>адмінресурсу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572000" y="685800"/>
            <a:ext cx="3352800" cy="381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 smtClean="0"/>
              <a:t>Представництво</a:t>
            </a:r>
            <a:r>
              <a:rPr lang="ru-RU" sz="1600" dirty="0" smtClean="0"/>
              <a:t> </a:t>
            </a:r>
            <a:r>
              <a:rPr lang="ru-RU" sz="1600" dirty="0" err="1" smtClean="0"/>
              <a:t>залежить</a:t>
            </a:r>
            <a:r>
              <a:rPr lang="ru-RU" sz="1600" dirty="0" smtClean="0"/>
              <a:t>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явки</a:t>
            </a:r>
            <a:endParaRPr lang="ru-RU" sz="16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572000" y="1143000"/>
            <a:ext cx="3352800" cy="381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 smtClean="0"/>
              <a:t>Низькі</a:t>
            </a:r>
            <a:r>
              <a:rPr lang="ru-RU" sz="1600" dirty="0" smtClean="0"/>
              <a:t> </a:t>
            </a:r>
            <a:r>
              <a:rPr lang="ru-RU" sz="1200" dirty="0" err="1" smtClean="0"/>
              <a:t>шанси</a:t>
            </a:r>
            <a:r>
              <a:rPr lang="ru-RU" sz="1600" dirty="0" smtClean="0"/>
              <a:t> </a:t>
            </a:r>
            <a:r>
              <a:rPr lang="ru-RU" sz="1600" dirty="0" err="1" smtClean="0"/>
              <a:t>просування</a:t>
            </a:r>
            <a:r>
              <a:rPr lang="ru-RU" sz="1600" dirty="0" smtClean="0"/>
              <a:t> в списку</a:t>
            </a:r>
            <a:endParaRPr lang="ru-RU" sz="16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572000" y="1600200"/>
            <a:ext cx="3352800" cy="381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Ризики</a:t>
            </a:r>
            <a:r>
              <a:rPr lang="ru-RU" dirty="0" smtClean="0"/>
              <a:t> </a:t>
            </a:r>
            <a:r>
              <a:rPr lang="ru-RU" dirty="0" err="1" smtClean="0"/>
              <a:t>регіоналізації</a:t>
            </a:r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572000" y="2057400"/>
            <a:ext cx="3352800" cy="533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Складнощі</a:t>
            </a:r>
            <a:r>
              <a:rPr lang="ru-RU" dirty="0" smtClean="0"/>
              <a:t> в </a:t>
            </a:r>
            <a:r>
              <a:rPr lang="ru-RU" dirty="0" err="1" smtClean="0"/>
              <a:t>адмініструванні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572000" y="2667000"/>
            <a:ext cx="3352800" cy="381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Складнощі</a:t>
            </a:r>
            <a:r>
              <a:rPr lang="ru-RU" dirty="0" smtClean="0"/>
              <a:t> в </a:t>
            </a:r>
            <a:r>
              <a:rPr lang="ru-RU" dirty="0" err="1" smtClean="0"/>
              <a:t>розумінні</a:t>
            </a:r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572000" y="3124200"/>
            <a:ext cx="3352800" cy="381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Зв</a:t>
            </a:r>
            <a:r>
              <a:rPr lang="en-US" dirty="0" smtClean="0"/>
              <a:t>’</a:t>
            </a:r>
            <a:r>
              <a:rPr lang="uk-UA" dirty="0" smtClean="0"/>
              <a:t>язки з виборцями</a:t>
            </a:r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572000" y="3581400"/>
            <a:ext cx="3352800" cy="381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Обрання</a:t>
            </a:r>
            <a:r>
              <a:rPr lang="ru-RU" dirty="0" smtClean="0"/>
              <a:t> </a:t>
            </a:r>
            <a:r>
              <a:rPr lang="ru-RU" dirty="0" err="1" smtClean="0"/>
              <a:t>непопулярних</a:t>
            </a:r>
            <a:endParaRPr lang="ru-RU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572000" y="4038600"/>
            <a:ext cx="33528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Низька</a:t>
            </a:r>
            <a:r>
              <a:rPr lang="ru-RU" dirty="0" smtClean="0"/>
              <a:t> </a:t>
            </a:r>
            <a:r>
              <a:rPr lang="ru-RU" dirty="0" err="1" smtClean="0"/>
              <a:t>фракційна</a:t>
            </a:r>
            <a:r>
              <a:rPr lang="ru-RU" dirty="0" smtClean="0"/>
              <a:t> </a:t>
            </a:r>
            <a:r>
              <a:rPr lang="ru-RU" dirty="0" err="1" smtClean="0"/>
              <a:t>дисципліна</a:t>
            </a:r>
            <a:endParaRPr lang="ru-RU" dirty="0"/>
          </a:p>
        </p:txBody>
      </p:sp>
      <p:sp>
        <p:nvSpPr>
          <p:cNvPr id="25" name="Плюс 24"/>
          <p:cNvSpPr/>
          <p:nvPr/>
        </p:nvSpPr>
        <p:spPr>
          <a:xfrm>
            <a:off x="1828800" y="1066800"/>
            <a:ext cx="381000" cy="381000"/>
          </a:xfrm>
          <a:prstGeom prst="mathPlus">
            <a:avLst/>
          </a:prstGeom>
          <a:solidFill>
            <a:srgbClr val="0020B3"/>
          </a:solidFill>
          <a:ln>
            <a:solidFill>
              <a:srgbClr val="0020B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Минус 25"/>
          <p:cNvSpPr/>
          <p:nvPr/>
        </p:nvSpPr>
        <p:spPr>
          <a:xfrm>
            <a:off x="6324600" y="5638800"/>
            <a:ext cx="533400" cy="228600"/>
          </a:xfrm>
          <a:prstGeom prst="mathMinus">
            <a:avLst/>
          </a:prstGeom>
          <a:solidFill>
            <a:srgbClr val="0020B3"/>
          </a:solidFill>
          <a:ln>
            <a:solidFill>
              <a:srgbClr val="0020B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81000" y="4648200"/>
            <a:ext cx="3352800" cy="533400"/>
          </a:xfrm>
          <a:prstGeom prst="roundRect">
            <a:avLst/>
          </a:prstGeom>
          <a:solidFill>
            <a:srgbClr val="0020B3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Баланс </a:t>
            </a:r>
            <a:r>
              <a:rPr lang="ru-RU" dirty="0" err="1" smtClean="0"/>
              <a:t>інтересів</a:t>
            </a:r>
            <a:r>
              <a:rPr lang="ru-RU" dirty="0" smtClean="0"/>
              <a:t> </a:t>
            </a:r>
            <a:r>
              <a:rPr lang="ru-RU" dirty="0" err="1" smtClean="0"/>
              <a:t>партій</a:t>
            </a:r>
            <a:r>
              <a:rPr lang="ru-RU" dirty="0" smtClean="0"/>
              <a:t> і </a:t>
            </a:r>
            <a:r>
              <a:rPr lang="ru-RU" dirty="0" err="1" smtClean="0"/>
              <a:t>виборців</a:t>
            </a:r>
            <a:endParaRPr lang="ru-RU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572000" y="4572000"/>
            <a:ext cx="33528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Нерівний</a:t>
            </a:r>
            <a:r>
              <a:rPr lang="ru-RU" dirty="0" smtClean="0"/>
              <a:t> статус </a:t>
            </a:r>
            <a:r>
              <a:rPr lang="ru-RU" dirty="0" err="1" smtClean="0"/>
              <a:t>обраних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3833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828800"/>
            <a:ext cx="8053738" cy="426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88"/>
          </a:p>
        </p:txBody>
      </p:sp>
      <p:sp>
        <p:nvSpPr>
          <p:cNvPr id="3" name="object 3"/>
          <p:cNvSpPr/>
          <p:nvPr/>
        </p:nvSpPr>
        <p:spPr>
          <a:xfrm>
            <a:off x="4493259" y="2976563"/>
            <a:ext cx="148828" cy="148828"/>
          </a:xfrm>
          <a:custGeom>
            <a:avLst/>
            <a:gdLst/>
            <a:ahLst/>
            <a:cxnLst/>
            <a:rect l="l" t="t" r="r" b="b"/>
            <a:pathLst>
              <a:path w="158750" h="158750">
                <a:moveTo>
                  <a:pt x="79268" y="158537"/>
                </a:moveTo>
                <a:lnTo>
                  <a:pt x="35426" y="145477"/>
                </a:lnTo>
                <a:lnTo>
                  <a:pt x="5804" y="109698"/>
                </a:lnTo>
                <a:lnTo>
                  <a:pt x="0" y="79268"/>
                </a:lnTo>
                <a:lnTo>
                  <a:pt x="1451" y="63452"/>
                </a:lnTo>
                <a:lnTo>
                  <a:pt x="23217" y="23217"/>
                </a:lnTo>
                <a:lnTo>
                  <a:pt x="63452" y="1451"/>
                </a:lnTo>
                <a:lnTo>
                  <a:pt x="79268" y="0"/>
                </a:lnTo>
                <a:lnTo>
                  <a:pt x="95084" y="1451"/>
                </a:lnTo>
                <a:lnTo>
                  <a:pt x="135320" y="23217"/>
                </a:lnTo>
                <a:lnTo>
                  <a:pt x="157086" y="63452"/>
                </a:lnTo>
                <a:lnTo>
                  <a:pt x="158537" y="79268"/>
                </a:lnTo>
                <a:lnTo>
                  <a:pt x="157086" y="95084"/>
                </a:lnTo>
                <a:lnTo>
                  <a:pt x="135320" y="135320"/>
                </a:lnTo>
                <a:lnTo>
                  <a:pt x="95084" y="157086"/>
                </a:lnTo>
                <a:lnTo>
                  <a:pt x="79268" y="1585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88"/>
          </a:p>
        </p:txBody>
      </p:sp>
      <p:sp>
        <p:nvSpPr>
          <p:cNvPr id="4" name="object 4"/>
          <p:cNvSpPr/>
          <p:nvPr/>
        </p:nvSpPr>
        <p:spPr>
          <a:xfrm>
            <a:off x="4402550" y="3140621"/>
            <a:ext cx="339328" cy="747117"/>
          </a:xfrm>
          <a:custGeom>
            <a:avLst/>
            <a:gdLst/>
            <a:ahLst/>
            <a:cxnLst/>
            <a:rect l="l" t="t" r="r" b="b"/>
            <a:pathLst>
              <a:path w="361950" h="796925">
                <a:moveTo>
                  <a:pt x="31249" y="381709"/>
                </a:moveTo>
                <a:lnTo>
                  <a:pt x="9765" y="372840"/>
                </a:lnTo>
                <a:lnTo>
                  <a:pt x="0" y="346231"/>
                </a:lnTo>
                <a:lnTo>
                  <a:pt x="0" y="102857"/>
                </a:lnTo>
                <a:lnTo>
                  <a:pt x="6370" y="62698"/>
                </a:lnTo>
                <a:lnTo>
                  <a:pt x="24596" y="30017"/>
                </a:lnTo>
                <a:lnTo>
                  <a:pt x="53344" y="8042"/>
                </a:lnTo>
                <a:lnTo>
                  <a:pt x="91286" y="0"/>
                </a:lnTo>
                <a:lnTo>
                  <a:pt x="268963" y="77"/>
                </a:lnTo>
                <a:lnTo>
                  <a:pt x="309402" y="8961"/>
                </a:lnTo>
                <a:lnTo>
                  <a:pt x="338319" y="32452"/>
                </a:lnTo>
                <a:lnTo>
                  <a:pt x="355688" y="65813"/>
                </a:lnTo>
                <a:lnTo>
                  <a:pt x="361484" y="104305"/>
                </a:lnTo>
                <a:lnTo>
                  <a:pt x="361484" y="109357"/>
                </a:lnTo>
                <a:lnTo>
                  <a:pt x="279971" y="109367"/>
                </a:lnTo>
                <a:lnTo>
                  <a:pt x="62499" y="109367"/>
                </a:lnTo>
                <a:lnTo>
                  <a:pt x="62499" y="346231"/>
                </a:lnTo>
                <a:lnTo>
                  <a:pt x="52734" y="372840"/>
                </a:lnTo>
                <a:lnTo>
                  <a:pt x="31249" y="381709"/>
                </a:lnTo>
                <a:close/>
              </a:path>
              <a:path w="361950" h="796925">
                <a:moveTo>
                  <a:pt x="330523" y="381962"/>
                </a:moveTo>
                <a:lnTo>
                  <a:pt x="309171" y="373027"/>
                </a:lnTo>
                <a:lnTo>
                  <a:pt x="299464" y="346231"/>
                </a:lnTo>
                <a:lnTo>
                  <a:pt x="299460" y="109357"/>
                </a:lnTo>
                <a:lnTo>
                  <a:pt x="361484" y="109357"/>
                </a:lnTo>
                <a:lnTo>
                  <a:pt x="361481" y="346231"/>
                </a:lnTo>
                <a:lnTo>
                  <a:pt x="351850" y="373027"/>
                </a:lnTo>
                <a:lnTo>
                  <a:pt x="330523" y="381962"/>
                </a:lnTo>
                <a:close/>
              </a:path>
              <a:path w="361950" h="796925">
                <a:moveTo>
                  <a:pt x="126748" y="796554"/>
                </a:moveTo>
                <a:lnTo>
                  <a:pt x="109459" y="793059"/>
                </a:lnTo>
                <a:lnTo>
                  <a:pt x="95333" y="783530"/>
                </a:lnTo>
                <a:lnTo>
                  <a:pt x="85804" y="769404"/>
                </a:lnTo>
                <a:lnTo>
                  <a:pt x="82309" y="752115"/>
                </a:lnTo>
                <a:lnTo>
                  <a:pt x="82397" y="109367"/>
                </a:lnTo>
                <a:lnTo>
                  <a:pt x="279971" y="109367"/>
                </a:lnTo>
                <a:lnTo>
                  <a:pt x="279889" y="379293"/>
                </a:lnTo>
                <a:lnTo>
                  <a:pt x="171245" y="379293"/>
                </a:lnTo>
                <a:lnTo>
                  <a:pt x="171206" y="752115"/>
                </a:lnTo>
                <a:lnTo>
                  <a:pt x="167715" y="769404"/>
                </a:lnTo>
                <a:lnTo>
                  <a:pt x="158191" y="783530"/>
                </a:lnTo>
                <a:lnTo>
                  <a:pt x="144060" y="793059"/>
                </a:lnTo>
                <a:lnTo>
                  <a:pt x="126748" y="796554"/>
                </a:lnTo>
                <a:close/>
              </a:path>
              <a:path w="361950" h="796925">
                <a:moveTo>
                  <a:pt x="235348" y="796554"/>
                </a:moveTo>
                <a:lnTo>
                  <a:pt x="218051" y="793059"/>
                </a:lnTo>
                <a:lnTo>
                  <a:pt x="203925" y="783530"/>
                </a:lnTo>
                <a:lnTo>
                  <a:pt x="194401" y="769404"/>
                </a:lnTo>
                <a:lnTo>
                  <a:pt x="190909" y="752115"/>
                </a:lnTo>
                <a:lnTo>
                  <a:pt x="191035" y="379293"/>
                </a:lnTo>
                <a:lnTo>
                  <a:pt x="279889" y="379293"/>
                </a:lnTo>
                <a:lnTo>
                  <a:pt x="279777" y="752115"/>
                </a:lnTo>
                <a:lnTo>
                  <a:pt x="276286" y="769404"/>
                </a:lnTo>
                <a:lnTo>
                  <a:pt x="266765" y="783530"/>
                </a:lnTo>
                <a:lnTo>
                  <a:pt x="252643" y="793059"/>
                </a:lnTo>
                <a:lnTo>
                  <a:pt x="235348" y="7965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88"/>
          </a:p>
        </p:txBody>
      </p:sp>
    </p:spTree>
    <p:extLst>
      <p:ext uri="{BB962C8B-B14F-4D97-AF65-F5344CB8AC3E}">
        <p14:creationId xmlns:p14="http://schemas.microsoft.com/office/powerpoint/2010/main" val="2240436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58491" y="1295400"/>
            <a:ext cx="7281280" cy="434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88"/>
          </a:p>
        </p:txBody>
      </p:sp>
    </p:spTree>
    <p:extLst>
      <p:ext uri="{BB962C8B-B14F-4D97-AF65-F5344CB8AC3E}">
        <p14:creationId xmlns:p14="http://schemas.microsoft.com/office/powerpoint/2010/main" val="2530372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88"/>
          </a:p>
        </p:txBody>
      </p:sp>
    </p:spTree>
    <p:extLst>
      <p:ext uri="{BB962C8B-B14F-4D97-AF65-F5344CB8AC3E}">
        <p14:creationId xmlns:p14="http://schemas.microsoft.com/office/powerpoint/2010/main" val="2078235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32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88"/>
          </a:p>
        </p:txBody>
      </p:sp>
    </p:spTree>
    <p:extLst>
      <p:ext uri="{BB962C8B-B14F-4D97-AF65-F5344CB8AC3E}">
        <p14:creationId xmlns:p14="http://schemas.microsoft.com/office/powerpoint/2010/main" val="236152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9144000" cy="632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88"/>
          </a:p>
        </p:txBody>
      </p:sp>
    </p:spTree>
    <p:extLst>
      <p:ext uri="{BB962C8B-B14F-4D97-AF65-F5344CB8AC3E}">
        <p14:creationId xmlns:p14="http://schemas.microsoft.com/office/powerpoint/2010/main" val="3428245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7253" y="0"/>
            <a:ext cx="9237453" cy="632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88"/>
          </a:p>
        </p:txBody>
      </p:sp>
    </p:spTree>
    <p:extLst>
      <p:ext uri="{BB962C8B-B14F-4D97-AF65-F5344CB8AC3E}">
        <p14:creationId xmlns:p14="http://schemas.microsoft.com/office/powerpoint/2010/main" val="3829618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1981200" y="-152400"/>
            <a:ext cx="7013171" cy="10668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Реформа </a:t>
            </a:r>
            <a:r>
              <a:rPr lang="ru-RU" sz="2400" dirty="0" err="1" smtClean="0"/>
              <a:t>виборчої</a:t>
            </a:r>
            <a:r>
              <a:rPr lang="ru-RU" sz="2400" dirty="0" smtClean="0"/>
              <a:t> </a:t>
            </a:r>
            <a:r>
              <a:rPr lang="ru-RU" sz="2400" dirty="0" err="1" smtClean="0"/>
              <a:t>системи</a:t>
            </a:r>
            <a:r>
              <a:rPr lang="ru-RU" sz="2400" dirty="0" smtClean="0"/>
              <a:t>: </a:t>
            </a:r>
            <a:r>
              <a:rPr lang="ru-RU" sz="2400" dirty="0" err="1" smtClean="0"/>
              <a:t>основні</a:t>
            </a:r>
            <a:r>
              <a:rPr lang="ru-RU" sz="2400" dirty="0" smtClean="0"/>
              <a:t> </a:t>
            </a:r>
            <a:r>
              <a:rPr lang="ru-RU" sz="2400" dirty="0" err="1" smtClean="0"/>
              <a:t>питання</a:t>
            </a:r>
            <a:endParaRPr lang="ru-RU" sz="2400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545619243"/>
              </p:ext>
            </p:extLst>
          </p:nvPr>
        </p:nvGraphicFramePr>
        <p:xfrm>
          <a:off x="609600" y="1447800"/>
          <a:ext cx="8153400" cy="500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6918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7969" y="316399"/>
            <a:ext cx="6172200" cy="217001"/>
          </a:xfrm>
        </p:spPr>
        <p:txBody>
          <a:bodyPr>
            <a:noAutofit/>
          </a:bodyPr>
          <a:lstStyle/>
          <a:p>
            <a:pPr algn="r"/>
            <a:r>
              <a:rPr lang="ru-RU" sz="3200" dirty="0" err="1" smtClean="0">
                <a:solidFill>
                  <a:schemeClr val="bg1"/>
                </a:solidFill>
              </a:rPr>
              <a:t>Виборчі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системи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світу</a:t>
            </a:r>
            <a:endParaRPr lang="en-US" sz="3200" dirty="0">
              <a:solidFill>
                <a:schemeClr val="bg1"/>
              </a:solidFill>
            </a:endParaRPr>
          </a:p>
        </p:txBody>
      </p:sp>
      <p:grpSp>
        <p:nvGrpSpPr>
          <p:cNvPr id="86" name="Group 85"/>
          <p:cNvGrpSpPr/>
          <p:nvPr/>
        </p:nvGrpSpPr>
        <p:grpSpPr>
          <a:xfrm>
            <a:off x="1896504" y="1219200"/>
            <a:ext cx="7095096" cy="4936982"/>
            <a:chOff x="439738" y="836717"/>
            <a:chExt cx="8024152" cy="5177917"/>
          </a:xfrm>
        </p:grpSpPr>
        <p:sp>
          <p:nvSpPr>
            <p:cNvPr id="58" name="Rounded Rectangle 57"/>
            <p:cNvSpPr/>
            <p:nvPr/>
          </p:nvSpPr>
          <p:spPr>
            <a:xfrm rot="16200000">
              <a:off x="2699900" y="2816932"/>
              <a:ext cx="1656180" cy="720081"/>
            </a:xfrm>
            <a:prstGeom prst="roundRect">
              <a:avLst>
                <a:gd name="adj" fmla="val 13812"/>
              </a:avLst>
            </a:prstGeom>
            <a:solidFill>
              <a:srgbClr val="82A6FF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3175" tIns="3175" rIns="3175" bIns="3175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200" b="1" dirty="0" smtClean="0"/>
                <a:t>Пропорційна з відкритими списками</a:t>
              </a:r>
              <a:endParaRPr lang="en-US" sz="1200" dirty="0"/>
            </a:p>
          </p:txBody>
        </p:sp>
        <p:sp>
          <p:nvSpPr>
            <p:cNvPr id="59" name="Rounded Rectangle 58"/>
            <p:cNvSpPr/>
            <p:nvPr/>
          </p:nvSpPr>
          <p:spPr>
            <a:xfrm rot="16200000">
              <a:off x="3608256" y="2759280"/>
              <a:ext cx="1617296" cy="796499"/>
            </a:xfrm>
            <a:prstGeom prst="roundRect">
              <a:avLst/>
            </a:prstGeom>
            <a:solidFill>
              <a:srgbClr val="82A6FF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3175" tIns="3175" rIns="3175" bIns="3175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 err="1" smtClean="0"/>
                <a:t>Єдиного</a:t>
              </a:r>
              <a:r>
                <a:rPr lang="ru-RU" sz="1200" b="1" dirty="0" smtClean="0"/>
                <a:t> </a:t>
              </a:r>
              <a:r>
                <a:rPr lang="ru-RU" sz="1200" b="1" dirty="0" err="1" smtClean="0"/>
                <a:t>перехідного</a:t>
              </a:r>
              <a:r>
                <a:rPr lang="ru-RU" sz="1200" b="1" dirty="0" smtClean="0"/>
                <a:t> голосу</a:t>
              </a:r>
              <a:endParaRPr lang="en-US" sz="1200" dirty="0"/>
            </a:p>
          </p:txBody>
        </p:sp>
        <p:sp>
          <p:nvSpPr>
            <p:cNvPr id="60" name="Double Brace 59"/>
            <p:cNvSpPr/>
            <p:nvPr/>
          </p:nvSpPr>
          <p:spPr>
            <a:xfrm rot="5400000">
              <a:off x="765492" y="532819"/>
              <a:ext cx="1296144" cy="1903940"/>
            </a:xfrm>
            <a:prstGeom prst="bracePair">
              <a:avLst/>
            </a:prstGeom>
            <a:solidFill>
              <a:schemeClr val="bg1"/>
            </a:solidFill>
            <a:ln>
              <a:solidFill>
                <a:schemeClr val="accent3">
                  <a:lumMod val="25000"/>
                  <a:lumOff val="75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vert270" wrap="square" lIns="3175" tIns="3175" rIns="3175" bIns="3175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b="1" dirty="0" smtClean="0"/>
                <a:t>Мажоритарні</a:t>
              </a:r>
              <a:endParaRPr lang="en-US" b="1" dirty="0"/>
            </a:p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/>
                <a:t>44.0%</a:t>
              </a:r>
              <a:endParaRPr lang="en-US" dirty="0"/>
            </a:p>
          </p:txBody>
        </p:sp>
        <p:sp>
          <p:nvSpPr>
            <p:cNvPr id="63" name="Rounded Rectangle 62"/>
            <p:cNvSpPr/>
            <p:nvPr/>
          </p:nvSpPr>
          <p:spPr>
            <a:xfrm rot="16200000">
              <a:off x="933952" y="2939473"/>
              <a:ext cx="1656183" cy="474998"/>
            </a:xfrm>
            <a:prstGeom prst="roundRect">
              <a:avLst/>
            </a:prstGeom>
            <a:solidFill>
              <a:srgbClr val="FC969A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3175" tIns="3175" rIns="3175" bIns="3175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 err="1" smtClean="0"/>
                <a:t>Альтернативне</a:t>
              </a:r>
              <a:r>
                <a:rPr lang="ru-RU" sz="1200" b="1" dirty="0" smtClean="0"/>
                <a:t> </a:t>
              </a:r>
              <a:r>
                <a:rPr lang="ru-RU" sz="1200" b="1" dirty="0" err="1" smtClean="0"/>
                <a:t>голосування</a:t>
              </a:r>
              <a:endParaRPr lang="en-US" sz="1200" dirty="0"/>
            </a:p>
          </p:txBody>
        </p:sp>
        <p:sp>
          <p:nvSpPr>
            <p:cNvPr id="64" name="Rounded Rectangle 63"/>
            <p:cNvSpPr/>
            <p:nvPr/>
          </p:nvSpPr>
          <p:spPr>
            <a:xfrm rot="16200000">
              <a:off x="417015" y="2986972"/>
              <a:ext cx="1656184" cy="379997"/>
            </a:xfrm>
            <a:prstGeom prst="roundRect">
              <a:avLst/>
            </a:prstGeom>
            <a:solidFill>
              <a:srgbClr val="FC969A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3175" tIns="3175" rIns="3175" bIns="3175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 err="1" smtClean="0"/>
                <a:t>Двотурова</a:t>
              </a:r>
              <a:endParaRPr lang="en-US" sz="1200" dirty="0"/>
            </a:p>
          </p:txBody>
        </p:sp>
        <p:sp>
          <p:nvSpPr>
            <p:cNvPr id="65" name="Rounded Rectangle 64"/>
            <p:cNvSpPr/>
            <p:nvPr/>
          </p:nvSpPr>
          <p:spPr>
            <a:xfrm rot="16200000">
              <a:off x="-124818" y="2920136"/>
              <a:ext cx="1656187" cy="513671"/>
            </a:xfrm>
            <a:prstGeom prst="roundRect">
              <a:avLst/>
            </a:prstGeom>
            <a:solidFill>
              <a:schemeClr val="accent3">
                <a:lumMod val="25000"/>
                <a:lumOff val="75000"/>
              </a:schemeClr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3175" tIns="3175" rIns="3175" bIns="3175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 err="1" smtClean="0"/>
                <a:t>Відносної</a:t>
              </a:r>
              <a:r>
                <a:rPr lang="ru-RU" sz="1200" b="1" dirty="0" smtClean="0"/>
                <a:t> </a:t>
              </a:r>
              <a:r>
                <a:rPr lang="ru-RU" sz="1200" b="1" dirty="0" err="1" smtClean="0"/>
                <a:t>більшості</a:t>
              </a:r>
              <a:endParaRPr lang="en-US" sz="1200" dirty="0"/>
            </a:p>
          </p:txBody>
        </p:sp>
        <p:sp>
          <p:nvSpPr>
            <p:cNvPr id="66" name="Double Brace 65"/>
            <p:cNvSpPr/>
            <p:nvPr/>
          </p:nvSpPr>
          <p:spPr>
            <a:xfrm rot="5400000">
              <a:off x="3142874" y="460585"/>
              <a:ext cx="1296144" cy="2048408"/>
            </a:xfrm>
            <a:prstGeom prst="bracePair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vert270" wrap="square" lIns="3175" tIns="3175" rIns="3175" bIns="3175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Aft>
                  <a:spcPct val="35000"/>
                </a:spcAft>
              </a:pPr>
              <a:r>
                <a:rPr lang="ru-RU" b="1" dirty="0" err="1" smtClean="0"/>
                <a:t>Пропорційні</a:t>
              </a:r>
              <a:r>
                <a:rPr lang="en-US" b="1" dirty="0" smtClean="0"/>
                <a:t> </a:t>
              </a:r>
              <a:endParaRPr lang="en-US" b="1" dirty="0"/>
            </a:p>
            <a:p>
              <a:pPr algn="ctr" defTabSz="222250">
                <a:lnSpc>
                  <a:spcPct val="90000"/>
                </a:lnSpc>
                <a:spcAft>
                  <a:spcPct val="35000"/>
                </a:spcAft>
              </a:pPr>
              <a:r>
                <a:rPr lang="ru-RU" b="1" dirty="0"/>
                <a:t>38.4%</a:t>
              </a:r>
              <a:endParaRPr lang="en-US" dirty="0"/>
            </a:p>
          </p:txBody>
        </p:sp>
        <p:sp>
          <p:nvSpPr>
            <p:cNvPr id="67" name="Rounded Rectangle 66"/>
            <p:cNvSpPr/>
            <p:nvPr/>
          </p:nvSpPr>
          <p:spPr>
            <a:xfrm rot="16200000">
              <a:off x="4495836" y="2870269"/>
              <a:ext cx="1656189" cy="613406"/>
            </a:xfrm>
            <a:prstGeom prst="roundRect">
              <a:avLst>
                <a:gd name="adj" fmla="val 13812"/>
              </a:avLst>
            </a:prstGeom>
            <a:solidFill>
              <a:schemeClr val="accent4">
                <a:lumMod val="60000"/>
                <a:lumOff val="4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3175" tIns="3175" rIns="3175" bIns="3175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Aft>
                  <a:spcPct val="35000"/>
                </a:spcAft>
              </a:pPr>
              <a:r>
                <a:rPr lang="uk-UA" sz="1200" b="1" dirty="0" smtClean="0"/>
                <a:t>Паралельна</a:t>
              </a:r>
              <a:endParaRPr lang="en-US" sz="1200" dirty="0"/>
            </a:p>
          </p:txBody>
        </p:sp>
        <p:sp>
          <p:nvSpPr>
            <p:cNvPr id="68" name="Rounded Rectangle 67"/>
            <p:cNvSpPr/>
            <p:nvPr/>
          </p:nvSpPr>
          <p:spPr>
            <a:xfrm rot="16200000">
              <a:off x="5257744" y="2848545"/>
              <a:ext cx="1656189" cy="656853"/>
            </a:xfrm>
            <a:prstGeom prst="roundRect">
              <a:avLst/>
            </a:prstGeom>
            <a:solidFill>
              <a:srgbClr val="B3A2C7"/>
            </a:solidFill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3175" tIns="3175" rIns="3175" bIns="3175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200" b="1" dirty="0" err="1" smtClean="0"/>
                <a:t>Змішана</a:t>
              </a:r>
              <a:endParaRPr lang="en-US" sz="1200" dirty="0"/>
            </a:p>
          </p:txBody>
        </p:sp>
        <p:sp>
          <p:nvSpPr>
            <p:cNvPr id="69" name="Double Brace 68"/>
            <p:cNvSpPr/>
            <p:nvPr/>
          </p:nvSpPr>
          <p:spPr>
            <a:xfrm rot="5400000">
              <a:off x="5113668" y="656312"/>
              <a:ext cx="1296144" cy="1656953"/>
            </a:xfrm>
            <a:prstGeom prst="bracePair">
              <a:avLst/>
            </a:prstGeom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vert270" wrap="square" lIns="3175" tIns="3175" rIns="3175" bIns="3175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Aft>
                  <a:spcPct val="35000"/>
                </a:spcAft>
              </a:pPr>
              <a:r>
                <a:rPr lang="uk-UA" b="1" dirty="0" smtClean="0"/>
                <a:t>Змішані</a:t>
              </a:r>
              <a:endParaRPr lang="en-US" b="1" dirty="0"/>
            </a:p>
            <a:p>
              <a:pPr algn="ctr" defTabSz="222250">
                <a:lnSpc>
                  <a:spcPct val="90000"/>
                </a:lnSpc>
                <a:spcAft>
                  <a:spcPct val="35000"/>
                </a:spcAft>
              </a:pPr>
              <a:r>
                <a:rPr lang="ru-RU" b="1" dirty="0"/>
                <a:t>13.4%</a:t>
              </a:r>
              <a:endParaRPr lang="en-US" dirty="0"/>
            </a:p>
          </p:txBody>
        </p:sp>
        <p:sp>
          <p:nvSpPr>
            <p:cNvPr id="70" name="Rounded Rectangle 69"/>
            <p:cNvSpPr/>
            <p:nvPr/>
          </p:nvSpPr>
          <p:spPr>
            <a:xfrm rot="16200000">
              <a:off x="6179238" y="2873069"/>
              <a:ext cx="1650583" cy="613406"/>
            </a:xfrm>
            <a:prstGeom prst="roundRect">
              <a:avLst>
                <a:gd name="adj" fmla="val 13812"/>
              </a:avLst>
            </a:prstGeom>
            <a:solidFill>
              <a:srgbClr val="FFFF99"/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3175" tIns="3175" rIns="3175" bIns="3175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200" b="1" dirty="0" err="1" smtClean="0">
                  <a:solidFill>
                    <a:schemeClr val="tx1"/>
                  </a:solidFill>
                </a:rPr>
                <a:t>Єдиного</a:t>
              </a:r>
              <a:r>
                <a:rPr lang="ru-RU" sz="1200" b="1" dirty="0" smtClean="0">
                  <a:solidFill>
                    <a:schemeClr val="tx1"/>
                  </a:solidFill>
                </a:rPr>
                <a:t> </a:t>
              </a:r>
              <a:r>
                <a:rPr lang="ru-RU" sz="1200" b="1" dirty="0" err="1" smtClean="0">
                  <a:solidFill>
                    <a:schemeClr val="tx1"/>
                  </a:solidFill>
                </a:rPr>
                <a:t>неперехідного</a:t>
              </a:r>
              <a:r>
                <a:rPr lang="ru-RU" sz="1200" b="1" dirty="0" smtClean="0">
                  <a:solidFill>
                    <a:schemeClr val="tx1"/>
                  </a:solidFill>
                </a:rPr>
                <a:t> голосу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71" name="Rounded Rectangle 70"/>
            <p:cNvSpPr/>
            <p:nvPr/>
          </p:nvSpPr>
          <p:spPr>
            <a:xfrm rot="16200000">
              <a:off x="7296649" y="2925301"/>
              <a:ext cx="1656187" cy="517814"/>
            </a:xfrm>
            <a:prstGeom prst="roundRect">
              <a:avLst/>
            </a:prstGeom>
            <a:solidFill>
              <a:srgbClr val="FFFF99"/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3175" tIns="3175" rIns="3175" bIns="3175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Aft>
                  <a:spcPct val="35000"/>
                </a:spcAft>
              </a:pPr>
              <a:r>
                <a:rPr lang="uk-UA" sz="1200" b="1" dirty="0" smtClean="0">
                  <a:solidFill>
                    <a:schemeClr val="tx1"/>
                  </a:solidFill>
                </a:rPr>
                <a:t>Обмеженого голосу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72" name="Double Brace 71"/>
            <p:cNvSpPr/>
            <p:nvPr/>
          </p:nvSpPr>
          <p:spPr>
            <a:xfrm rot="5400000">
              <a:off x="6947059" y="631166"/>
              <a:ext cx="1296144" cy="1737517"/>
            </a:xfrm>
            <a:prstGeom prst="bracePair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vert270" wrap="square" lIns="3175" tIns="3175" rIns="3175" bIns="3175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Aft>
                  <a:spcPct val="35000"/>
                </a:spcAft>
              </a:pPr>
              <a:r>
                <a:rPr lang="uk-UA" b="1" dirty="0" smtClean="0"/>
                <a:t>Інші (мажоритарні)</a:t>
              </a:r>
              <a:r>
                <a:rPr lang="ru-RU" b="1" dirty="0" smtClean="0"/>
                <a:t> </a:t>
              </a:r>
              <a:endParaRPr lang="ka-GE" b="1" dirty="0"/>
            </a:p>
            <a:p>
              <a:pPr algn="ctr" defTabSz="222250">
                <a:lnSpc>
                  <a:spcPct val="90000"/>
                </a:lnSpc>
                <a:spcAft>
                  <a:spcPct val="35000"/>
                </a:spcAft>
              </a:pPr>
              <a:r>
                <a:rPr lang="ru-RU" b="1" dirty="0"/>
                <a:t>2.</a:t>
              </a:r>
              <a:r>
                <a:rPr lang="ka-GE" b="1" dirty="0"/>
                <a:t>8</a:t>
              </a:r>
              <a:r>
                <a:rPr lang="ru-RU" b="1" dirty="0"/>
                <a:t>%</a:t>
              </a:r>
              <a:endParaRPr lang="en-US" b="1" dirty="0"/>
            </a:p>
          </p:txBody>
        </p:sp>
        <p:pic>
          <p:nvPicPr>
            <p:cNvPr id="75" name="Picture 43"/>
            <p:cNvPicPr>
              <a:picLocks noChangeAspect="1"/>
            </p:cNvPicPr>
            <p:nvPr/>
          </p:nvPicPr>
          <p:blipFill>
            <a:blip r:embed="rId3"/>
            <a:srcRect b="18695"/>
            <a:stretch>
              <a:fillRect/>
            </a:stretch>
          </p:blipFill>
          <p:spPr bwMode="auto">
            <a:xfrm>
              <a:off x="960111" y="4359975"/>
              <a:ext cx="620300" cy="1183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6" name="TextBox 75"/>
            <p:cNvSpPr txBox="1"/>
            <p:nvPr/>
          </p:nvSpPr>
          <p:spPr bwMode="auto">
            <a:xfrm>
              <a:off x="482354" y="5430206"/>
              <a:ext cx="1553104" cy="548754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1400" dirty="0" err="1" smtClean="0">
                  <a:solidFill>
                    <a:srgbClr val="604A7B"/>
                  </a:solidFill>
                </a:rPr>
                <a:t>Одномандатні</a:t>
              </a:r>
              <a:r>
                <a:rPr lang="ru-RU" sz="1400" dirty="0" smtClean="0">
                  <a:solidFill>
                    <a:srgbClr val="604A7B"/>
                  </a:solidFill>
                </a:rPr>
                <a:t> округи</a:t>
              </a:r>
              <a:endParaRPr lang="en-US" sz="1400" dirty="0">
                <a:solidFill>
                  <a:srgbClr val="604A7B"/>
                </a:solidFill>
              </a:endParaRPr>
            </a:p>
          </p:txBody>
        </p:sp>
        <p:sp>
          <p:nvSpPr>
            <p:cNvPr id="77" name="Left Brace 76"/>
            <p:cNvSpPr/>
            <p:nvPr/>
          </p:nvSpPr>
          <p:spPr>
            <a:xfrm rot="16200000">
              <a:off x="1053747" y="3447038"/>
              <a:ext cx="331787" cy="1559806"/>
            </a:xfrm>
            <a:prstGeom prst="leftBrace">
              <a:avLst/>
            </a:prstGeom>
            <a:ln w="381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8" name="Left Brace 77"/>
            <p:cNvSpPr/>
            <p:nvPr/>
          </p:nvSpPr>
          <p:spPr>
            <a:xfrm rot="16200000">
              <a:off x="3300160" y="2890333"/>
              <a:ext cx="331787" cy="2698198"/>
            </a:xfrm>
            <a:prstGeom prst="leftBrace">
              <a:avLst/>
            </a:prstGeom>
            <a:ln w="381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79" name="Picture 50"/>
            <p:cNvPicPr>
              <a:picLocks noChangeAspect="1"/>
            </p:cNvPicPr>
            <p:nvPr/>
          </p:nvPicPr>
          <p:blipFill>
            <a:blip r:embed="rId4"/>
            <a:srcRect b="18195"/>
            <a:stretch>
              <a:fillRect/>
            </a:stretch>
          </p:blipFill>
          <p:spPr bwMode="auto">
            <a:xfrm>
              <a:off x="2267744" y="4498415"/>
              <a:ext cx="2362198" cy="1195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0" name="TextBox 79"/>
            <p:cNvSpPr txBox="1"/>
            <p:nvPr/>
          </p:nvSpPr>
          <p:spPr bwMode="auto">
            <a:xfrm>
              <a:off x="2205052" y="5422520"/>
              <a:ext cx="2487487" cy="548754"/>
            </a:xfrm>
            <a:prstGeom prst="rect">
              <a:avLst/>
            </a:prstGeom>
            <a:ln>
              <a:solidFill>
                <a:srgbClr val="93A299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1400" dirty="0" err="1" smtClean="0">
                  <a:solidFill>
                    <a:srgbClr val="8064A2"/>
                  </a:solidFill>
                </a:rPr>
                <a:t>Багатомандатні</a:t>
              </a:r>
              <a:r>
                <a:rPr lang="ru-RU" sz="1400" dirty="0" smtClean="0">
                  <a:solidFill>
                    <a:srgbClr val="8064A2"/>
                  </a:solidFill>
                </a:rPr>
                <a:t> округи</a:t>
              </a:r>
              <a:endParaRPr lang="en-US" sz="1400" dirty="0">
                <a:solidFill>
                  <a:srgbClr val="8064A2"/>
                </a:solidFill>
              </a:endParaRPr>
            </a:p>
            <a:p>
              <a:pPr algn="ctr">
                <a:defRPr/>
              </a:pPr>
              <a:endParaRPr lang="en-US" sz="1400" dirty="0">
                <a:solidFill>
                  <a:srgbClr val="8064A2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772781" y="5422520"/>
              <a:ext cx="1845555" cy="548754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1400" dirty="0" err="1" smtClean="0">
                  <a:solidFill>
                    <a:srgbClr val="604A7B"/>
                  </a:solidFill>
                </a:rPr>
                <a:t>Обидва</a:t>
              </a:r>
              <a:r>
                <a:rPr lang="ru-RU" sz="1400" dirty="0" smtClean="0">
                  <a:solidFill>
                    <a:srgbClr val="604A7B"/>
                  </a:solidFill>
                </a:rPr>
                <a:t> </a:t>
              </a:r>
              <a:r>
                <a:rPr lang="ru-RU" sz="1400" dirty="0" err="1" smtClean="0">
                  <a:solidFill>
                    <a:srgbClr val="604A7B"/>
                  </a:solidFill>
                </a:rPr>
                <a:t>види</a:t>
              </a:r>
              <a:r>
                <a:rPr lang="ru-RU" sz="1400" dirty="0" smtClean="0">
                  <a:solidFill>
                    <a:srgbClr val="604A7B"/>
                  </a:solidFill>
                </a:rPr>
                <a:t> </a:t>
              </a:r>
              <a:r>
                <a:rPr lang="ru-RU" sz="1400" dirty="0" err="1" smtClean="0">
                  <a:solidFill>
                    <a:srgbClr val="604A7B"/>
                  </a:solidFill>
                </a:rPr>
                <a:t>округів</a:t>
              </a:r>
              <a:r>
                <a:rPr lang="ru-RU" sz="1400" dirty="0" smtClean="0">
                  <a:solidFill>
                    <a:srgbClr val="604A7B"/>
                  </a:solidFill>
                </a:rPr>
                <a:t> </a:t>
              </a:r>
              <a:r>
                <a:rPr lang="ru-RU" sz="1400" dirty="0" err="1" smtClean="0">
                  <a:solidFill>
                    <a:srgbClr val="604A7B"/>
                  </a:solidFill>
                </a:rPr>
                <a:t>одночасно</a:t>
              </a:r>
              <a:endParaRPr lang="en-US" sz="1400" dirty="0">
                <a:solidFill>
                  <a:srgbClr val="604A7B"/>
                </a:solidFill>
              </a:endParaRPr>
            </a:p>
          </p:txBody>
        </p:sp>
        <p:sp>
          <p:nvSpPr>
            <p:cNvPr id="82" name="Left Brace 81"/>
            <p:cNvSpPr/>
            <p:nvPr/>
          </p:nvSpPr>
          <p:spPr>
            <a:xfrm rot="16200000">
              <a:off x="5556755" y="3551529"/>
              <a:ext cx="331787" cy="1383237"/>
            </a:xfrm>
            <a:prstGeom prst="leftBrace">
              <a:avLst/>
            </a:prstGeom>
            <a:ln w="381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3" name="Left Brace 82"/>
            <p:cNvSpPr/>
            <p:nvPr/>
          </p:nvSpPr>
          <p:spPr>
            <a:xfrm rot="16200000">
              <a:off x="7419845" y="3419776"/>
              <a:ext cx="331787" cy="1756302"/>
            </a:xfrm>
            <a:prstGeom prst="leftBrace">
              <a:avLst/>
            </a:prstGeom>
            <a:ln w="381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84" name="Picture 50"/>
            <p:cNvPicPr>
              <a:picLocks noChangeAspect="1"/>
            </p:cNvPicPr>
            <p:nvPr/>
          </p:nvPicPr>
          <p:blipFill rotWithShape="1">
            <a:blip r:embed="rId4"/>
            <a:srcRect l="25844" b="18195"/>
            <a:stretch/>
          </p:blipFill>
          <p:spPr bwMode="auto">
            <a:xfrm>
              <a:off x="6685777" y="4480235"/>
              <a:ext cx="1751720" cy="1195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5" name="TextBox 84"/>
            <p:cNvSpPr txBox="1"/>
            <p:nvPr/>
          </p:nvSpPr>
          <p:spPr bwMode="auto">
            <a:xfrm>
              <a:off x="6685777" y="5465880"/>
              <a:ext cx="1778113" cy="548754"/>
            </a:xfrm>
            <a:prstGeom prst="rect">
              <a:avLst/>
            </a:prstGeom>
            <a:ln>
              <a:solidFill>
                <a:srgbClr val="93A299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1400" dirty="0" err="1" smtClean="0">
                  <a:solidFill>
                    <a:srgbClr val="8064A2"/>
                  </a:solidFill>
                </a:rPr>
                <a:t>Багатомандатні</a:t>
              </a:r>
              <a:r>
                <a:rPr lang="ru-RU" sz="1400" dirty="0" smtClean="0">
                  <a:solidFill>
                    <a:srgbClr val="8064A2"/>
                  </a:solidFill>
                </a:rPr>
                <a:t> округи</a:t>
              </a:r>
              <a:endParaRPr lang="en-US" sz="1400" dirty="0">
                <a:solidFill>
                  <a:srgbClr val="8064A2"/>
                </a:solidFill>
              </a:endParaRPr>
            </a:p>
          </p:txBody>
        </p:sp>
      </p:grpSp>
      <p:pic>
        <p:nvPicPr>
          <p:cNvPr id="31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132"/>
          <a:stretch>
            <a:fillRect/>
          </a:stretch>
        </p:blipFill>
        <p:spPr bwMode="auto">
          <a:xfrm>
            <a:off x="0" y="0"/>
            <a:ext cx="9144000" cy="128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132"/>
          <a:stretch>
            <a:fillRect/>
          </a:stretch>
        </p:blipFill>
        <p:spPr bwMode="auto">
          <a:xfrm>
            <a:off x="0" y="6729412"/>
            <a:ext cx="9144000" cy="128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ounded Rectangle 57"/>
          <p:cNvSpPr/>
          <p:nvPr/>
        </p:nvSpPr>
        <p:spPr>
          <a:xfrm rot="16200000">
            <a:off x="2806442" y="3035042"/>
            <a:ext cx="1628103" cy="683813"/>
          </a:xfrm>
          <a:prstGeom prst="roundRect">
            <a:avLst>
              <a:gd name="adj" fmla="val 13812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0" vert="horz" wrap="square" lIns="3175" tIns="3175" rIns="3175" bIns="3175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1200" b="1" dirty="0" smtClean="0"/>
              <a:t>Пропорційна з закритими списками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41982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2">
            <a:alphaModFix amt="79000"/>
          </a:blip>
          <a:stretch>
            <a:fillRect/>
          </a:stretch>
        </p:blipFill>
        <p:spPr>
          <a:xfrm>
            <a:off x="1981200" y="914400"/>
            <a:ext cx="5638800" cy="5254336"/>
          </a:xfrm>
          <a:prstGeom prst="ellipse">
            <a:avLst/>
          </a:prstGeom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9327953"/>
              </p:ext>
            </p:extLst>
          </p:nvPr>
        </p:nvGraphicFramePr>
        <p:xfrm>
          <a:off x="457200" y="1219200"/>
          <a:ext cx="8534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55855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685800"/>
            <a:ext cx="6051396" cy="5638800"/>
          </a:xfrm>
          <a:prstGeom prst="ellipse">
            <a:avLst/>
          </a:prstGeom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4336982"/>
              </p:ext>
            </p:extLst>
          </p:nvPr>
        </p:nvGraphicFramePr>
        <p:xfrm>
          <a:off x="457200" y="1600200"/>
          <a:ext cx="8534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47959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990600"/>
            <a:ext cx="5101533" cy="5029200"/>
          </a:xfrm>
          <a:prstGeom prst="ellipse">
            <a:avLst/>
          </a:prstGeom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2379363"/>
              </p:ext>
            </p:extLst>
          </p:nvPr>
        </p:nvGraphicFramePr>
        <p:xfrm>
          <a:off x="76200" y="1600200"/>
          <a:ext cx="8915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00119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1981200" y="-152400"/>
            <a:ext cx="7013171" cy="1066800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Відкриті</a:t>
            </a:r>
            <a:r>
              <a:rPr lang="ru-RU" sz="2400" dirty="0" smtClean="0"/>
              <a:t> списки: </a:t>
            </a:r>
            <a:r>
              <a:rPr lang="ru-RU" sz="2400" dirty="0" err="1" smtClean="0"/>
              <a:t>переваги</a:t>
            </a:r>
            <a:r>
              <a:rPr lang="ru-RU" sz="2400" dirty="0" smtClean="0"/>
              <a:t> та </a:t>
            </a:r>
            <a:r>
              <a:rPr lang="ru-RU" sz="2400" dirty="0" err="1" smtClean="0"/>
              <a:t>виклики</a:t>
            </a:r>
            <a:endParaRPr lang="ru-RU" sz="2400" dirty="0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4114800" y="5486400"/>
            <a:ext cx="838200" cy="685800"/>
          </a:xfrm>
          <a:prstGeom prst="triangle">
            <a:avLst/>
          </a:prstGeom>
          <a:solidFill>
            <a:srgbClr val="0020B3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21198906">
            <a:off x="1901013" y="5256148"/>
            <a:ext cx="5222151" cy="236464"/>
          </a:xfrm>
          <a:prstGeom prst="rect">
            <a:avLst/>
          </a:prstGeom>
          <a:solidFill>
            <a:srgbClr val="0020B3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81000" y="1752600"/>
            <a:ext cx="3352800" cy="533400"/>
          </a:xfrm>
          <a:prstGeom prst="roundRect">
            <a:avLst/>
          </a:prstGeom>
          <a:solidFill>
            <a:srgbClr val="0020B3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Пропорційність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81000" y="2362200"/>
            <a:ext cx="3352800" cy="533400"/>
          </a:xfrm>
          <a:prstGeom prst="roundRect">
            <a:avLst/>
          </a:prstGeom>
          <a:solidFill>
            <a:srgbClr val="0020B3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Вплив</a:t>
            </a:r>
            <a:r>
              <a:rPr lang="ru-RU" dirty="0" smtClean="0"/>
              <a:t> </a:t>
            </a:r>
            <a:r>
              <a:rPr lang="ru-RU" dirty="0" err="1" smtClean="0"/>
              <a:t>виборця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81000" y="2971800"/>
            <a:ext cx="3352800" cy="533400"/>
          </a:xfrm>
          <a:prstGeom prst="roundRect">
            <a:avLst/>
          </a:prstGeom>
          <a:solidFill>
            <a:srgbClr val="0020B3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Внутрішня</a:t>
            </a:r>
            <a:r>
              <a:rPr lang="ru-RU" dirty="0" smtClean="0"/>
              <a:t> </a:t>
            </a:r>
            <a:r>
              <a:rPr lang="ru-RU" dirty="0" err="1" smtClean="0"/>
              <a:t>конкуренція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81000" y="3581400"/>
            <a:ext cx="3352800" cy="533400"/>
          </a:xfrm>
          <a:prstGeom prst="roundRect">
            <a:avLst/>
          </a:prstGeom>
          <a:solidFill>
            <a:srgbClr val="0020B3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Партійна</a:t>
            </a:r>
            <a:r>
              <a:rPr lang="ru-RU" dirty="0" smtClean="0"/>
              <a:t> </a:t>
            </a:r>
            <a:r>
              <a:rPr lang="ru-RU" dirty="0" err="1" smtClean="0"/>
              <a:t>демократія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81000" y="4191000"/>
            <a:ext cx="3352800" cy="533400"/>
          </a:xfrm>
          <a:prstGeom prst="roundRect">
            <a:avLst/>
          </a:prstGeom>
          <a:solidFill>
            <a:srgbClr val="0020B3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Широта </a:t>
            </a:r>
            <a:r>
              <a:rPr lang="ru-RU" dirty="0" err="1" smtClean="0"/>
              <a:t>вибору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81000" y="4800600"/>
            <a:ext cx="3352800" cy="533400"/>
          </a:xfrm>
          <a:prstGeom prst="roundRect">
            <a:avLst/>
          </a:prstGeom>
          <a:solidFill>
            <a:srgbClr val="0020B3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Оновлення</a:t>
            </a:r>
            <a:r>
              <a:rPr lang="ru-RU" dirty="0" smtClean="0"/>
              <a:t> </a:t>
            </a:r>
            <a:r>
              <a:rPr lang="ru-RU" dirty="0" err="1" smtClean="0"/>
              <a:t>еліт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572000" y="762000"/>
            <a:ext cx="33528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Складність</a:t>
            </a:r>
            <a:r>
              <a:rPr lang="ru-RU" dirty="0" smtClean="0"/>
              <a:t> </a:t>
            </a:r>
            <a:r>
              <a:rPr lang="ru-RU" dirty="0" err="1" smtClean="0"/>
              <a:t>адміністрування</a:t>
            </a: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572000" y="1295400"/>
            <a:ext cx="33528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Надмірна</a:t>
            </a:r>
            <a:r>
              <a:rPr lang="ru-RU" dirty="0" smtClean="0"/>
              <a:t> </a:t>
            </a:r>
            <a:r>
              <a:rPr lang="ru-RU" dirty="0" err="1" smtClean="0"/>
              <a:t>конкуренція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572000" y="1828800"/>
            <a:ext cx="33528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Партія</a:t>
            </a:r>
            <a:r>
              <a:rPr lang="ru-RU" dirty="0" smtClean="0"/>
              <a:t> без </a:t>
            </a:r>
            <a:r>
              <a:rPr lang="ru-RU" dirty="0" err="1" smtClean="0"/>
              <a:t>лідера</a:t>
            </a:r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572000" y="2362200"/>
            <a:ext cx="33528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Послаблення</a:t>
            </a:r>
            <a:r>
              <a:rPr lang="ru-RU" dirty="0" smtClean="0"/>
              <a:t> </a:t>
            </a:r>
            <a:r>
              <a:rPr lang="ru-RU" dirty="0" err="1" smtClean="0"/>
              <a:t>партійної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572000" y="2895600"/>
            <a:ext cx="33528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Складність</a:t>
            </a:r>
            <a:r>
              <a:rPr lang="ru-RU" dirty="0" smtClean="0"/>
              <a:t> для </a:t>
            </a:r>
            <a:r>
              <a:rPr lang="ru-RU" dirty="0" err="1" smtClean="0"/>
              <a:t>виборця</a:t>
            </a:r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572000" y="3429000"/>
            <a:ext cx="33528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Фракційна</a:t>
            </a:r>
            <a:r>
              <a:rPr lang="ru-RU" dirty="0" smtClean="0"/>
              <a:t> </a:t>
            </a:r>
            <a:r>
              <a:rPr lang="ru-RU" dirty="0" err="1" smtClean="0"/>
              <a:t>дисципліна</a:t>
            </a:r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572000" y="3962400"/>
            <a:ext cx="33528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Регіоналізація</a:t>
            </a:r>
            <a:endParaRPr lang="ru-RU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572000" y="4495800"/>
            <a:ext cx="33528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Представництво</a:t>
            </a:r>
            <a:r>
              <a:rPr lang="ru-RU" dirty="0" smtClean="0"/>
              <a:t> </a:t>
            </a:r>
            <a:r>
              <a:rPr lang="ru-RU" dirty="0" err="1" smtClean="0"/>
              <a:t>жінок</a:t>
            </a:r>
            <a:endParaRPr lang="ru-RU" dirty="0"/>
          </a:p>
        </p:txBody>
      </p:sp>
      <p:sp>
        <p:nvSpPr>
          <p:cNvPr id="25" name="Плюс 24"/>
          <p:cNvSpPr/>
          <p:nvPr/>
        </p:nvSpPr>
        <p:spPr>
          <a:xfrm>
            <a:off x="1828800" y="914400"/>
            <a:ext cx="381000" cy="381000"/>
          </a:xfrm>
          <a:prstGeom prst="mathPlus">
            <a:avLst/>
          </a:prstGeom>
          <a:solidFill>
            <a:srgbClr val="0020B3"/>
          </a:solidFill>
          <a:ln>
            <a:solidFill>
              <a:srgbClr val="0020B3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Минус 25"/>
          <p:cNvSpPr/>
          <p:nvPr/>
        </p:nvSpPr>
        <p:spPr>
          <a:xfrm>
            <a:off x="6324600" y="5638800"/>
            <a:ext cx="533400" cy="228600"/>
          </a:xfrm>
          <a:prstGeom prst="mathMinus">
            <a:avLst/>
          </a:prstGeom>
          <a:solidFill>
            <a:srgbClr val="0020B3"/>
          </a:solidFill>
          <a:ln>
            <a:solidFill>
              <a:srgbClr val="0020B3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063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1981200" y="-152400"/>
            <a:ext cx="7013171" cy="1066800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Відкриті</a:t>
            </a:r>
            <a:r>
              <a:rPr lang="ru-RU" sz="2400" dirty="0" smtClean="0"/>
              <a:t> списки: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має</a:t>
            </a:r>
            <a:r>
              <a:rPr lang="ru-RU" sz="2400" dirty="0" smtClean="0"/>
              <a:t> </a:t>
            </a:r>
            <a:r>
              <a:rPr lang="ru-RU" sz="2400" dirty="0" err="1" smtClean="0"/>
              <a:t>враховуватись</a:t>
            </a:r>
            <a:endParaRPr lang="ru-RU" sz="2400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156550311"/>
              </p:ext>
            </p:extLst>
          </p:nvPr>
        </p:nvGraphicFramePr>
        <p:xfrm>
          <a:off x="1447800" y="1524000"/>
          <a:ext cx="7696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0688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1981200" y="-152400"/>
            <a:ext cx="7013171" cy="10668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Проект 1068</a:t>
            </a:r>
            <a:endParaRPr lang="ru-RU" sz="2400" dirty="0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3962400" y="5715000"/>
            <a:ext cx="990600" cy="685800"/>
          </a:xfrm>
          <a:prstGeom prst="triangle">
            <a:avLst/>
          </a:prstGeom>
          <a:solidFill>
            <a:srgbClr val="0020B3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21273379">
            <a:off x="1819890" y="5713637"/>
            <a:ext cx="5222151" cy="151910"/>
          </a:xfrm>
          <a:prstGeom prst="rect">
            <a:avLst/>
          </a:prstGeom>
          <a:solidFill>
            <a:srgbClr val="0020B3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81000" y="1752600"/>
            <a:ext cx="3352800" cy="381000"/>
          </a:xfrm>
          <a:prstGeom prst="roundRect">
            <a:avLst/>
          </a:prstGeom>
          <a:solidFill>
            <a:srgbClr val="0020B3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Пропорційність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81000" y="2209800"/>
            <a:ext cx="3352800" cy="381000"/>
          </a:xfrm>
          <a:prstGeom prst="roundRect">
            <a:avLst/>
          </a:prstGeom>
          <a:solidFill>
            <a:srgbClr val="0020B3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Простота </a:t>
            </a:r>
            <a:r>
              <a:rPr lang="ru-RU" dirty="0" err="1" smtClean="0"/>
              <a:t>адміністрування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81000" y="2667000"/>
            <a:ext cx="3352800" cy="381000"/>
          </a:xfrm>
          <a:prstGeom prst="roundRect">
            <a:avLst/>
          </a:prstGeom>
          <a:solidFill>
            <a:srgbClr val="0020B3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Повний</a:t>
            </a:r>
            <a:r>
              <a:rPr lang="ru-RU" dirty="0" smtClean="0"/>
              <a:t> склад ВРУ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81000" y="3124200"/>
            <a:ext cx="3352800" cy="381000"/>
          </a:xfrm>
          <a:prstGeom prst="roundRect">
            <a:avLst/>
          </a:prstGeom>
          <a:solidFill>
            <a:srgbClr val="0020B3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Шанси для нових партій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81000" y="3581400"/>
            <a:ext cx="3352800" cy="381000"/>
          </a:xfrm>
          <a:prstGeom prst="roundRect">
            <a:avLst/>
          </a:prstGeom>
          <a:solidFill>
            <a:srgbClr val="0020B3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Простий</a:t>
            </a:r>
            <a:r>
              <a:rPr lang="ru-RU" dirty="0" smtClean="0"/>
              <a:t> </a:t>
            </a:r>
            <a:r>
              <a:rPr lang="ru-RU" dirty="0" err="1" smtClean="0"/>
              <a:t>бюлетень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81000" y="4038600"/>
            <a:ext cx="3352800" cy="381000"/>
          </a:xfrm>
          <a:prstGeom prst="roundRect">
            <a:avLst/>
          </a:prstGeom>
          <a:solidFill>
            <a:srgbClr val="0020B3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ВПО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791200" y="685800"/>
            <a:ext cx="3352800" cy="533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Партійна</a:t>
            </a:r>
            <a:r>
              <a:rPr lang="ru-RU" dirty="0" smtClean="0"/>
              <a:t> </a:t>
            </a:r>
            <a:r>
              <a:rPr lang="ru-RU" dirty="0" err="1" smtClean="0"/>
              <a:t>монополія</a:t>
            </a:r>
            <a:r>
              <a:rPr lang="ru-RU" dirty="0" smtClean="0"/>
              <a:t> на </a:t>
            </a:r>
            <a:r>
              <a:rPr lang="ru-RU" dirty="0" err="1" smtClean="0"/>
              <a:t>висування</a:t>
            </a: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791200" y="1295400"/>
            <a:ext cx="33528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Роздробленість</a:t>
            </a:r>
            <a:r>
              <a:rPr lang="ru-RU" dirty="0" smtClean="0"/>
              <a:t> в </a:t>
            </a:r>
            <a:r>
              <a:rPr lang="ru-RU" dirty="0" err="1" smtClean="0"/>
              <a:t>парламенті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791200" y="1828800"/>
            <a:ext cx="33528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Регіоналізація</a:t>
            </a:r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791200" y="2362200"/>
            <a:ext cx="33528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Старі</a:t>
            </a:r>
            <a:r>
              <a:rPr lang="ru-RU" dirty="0" smtClean="0"/>
              <a:t> </a:t>
            </a:r>
            <a:r>
              <a:rPr lang="ru-RU" dirty="0" err="1" smtClean="0"/>
              <a:t>обличчя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791200" y="2895600"/>
            <a:ext cx="33528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Низька</a:t>
            </a:r>
            <a:r>
              <a:rPr lang="ru-RU" dirty="0" smtClean="0"/>
              <a:t> </a:t>
            </a:r>
            <a:r>
              <a:rPr lang="ru-RU" dirty="0" err="1" smtClean="0"/>
              <a:t>підзвітність</a:t>
            </a:r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791200" y="3429000"/>
            <a:ext cx="33528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Зв</a:t>
            </a:r>
            <a:r>
              <a:rPr lang="en-US" dirty="0" smtClean="0"/>
              <a:t>’</a:t>
            </a:r>
            <a:r>
              <a:rPr lang="uk-UA" dirty="0" smtClean="0"/>
              <a:t>язки з виборцями</a:t>
            </a:r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791200" y="3962400"/>
            <a:ext cx="33528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Партійна</a:t>
            </a:r>
            <a:r>
              <a:rPr lang="ru-RU" dirty="0" smtClean="0"/>
              <a:t> </a:t>
            </a:r>
            <a:r>
              <a:rPr lang="ru-RU" dirty="0" err="1" smtClean="0"/>
              <a:t>корупція</a:t>
            </a:r>
            <a:endParaRPr lang="ru-RU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791200" y="4495800"/>
            <a:ext cx="33528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Внутрішньопартійна</a:t>
            </a:r>
            <a:r>
              <a:rPr lang="ru-RU" dirty="0" smtClean="0"/>
              <a:t> диктатура</a:t>
            </a:r>
            <a:endParaRPr lang="ru-RU" dirty="0"/>
          </a:p>
        </p:txBody>
      </p:sp>
      <p:sp>
        <p:nvSpPr>
          <p:cNvPr id="25" name="Плюс 24"/>
          <p:cNvSpPr/>
          <p:nvPr/>
        </p:nvSpPr>
        <p:spPr>
          <a:xfrm>
            <a:off x="1828800" y="1295400"/>
            <a:ext cx="381000" cy="381000"/>
          </a:xfrm>
          <a:prstGeom prst="mathPlus">
            <a:avLst/>
          </a:prstGeom>
          <a:solidFill>
            <a:srgbClr val="0020B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Минус 25"/>
          <p:cNvSpPr/>
          <p:nvPr/>
        </p:nvSpPr>
        <p:spPr>
          <a:xfrm>
            <a:off x="7467600" y="5715000"/>
            <a:ext cx="533400" cy="228600"/>
          </a:xfrm>
          <a:prstGeom prst="mathMinus">
            <a:avLst/>
          </a:prstGeom>
          <a:solidFill>
            <a:srgbClr val="0020B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81000" y="4495800"/>
            <a:ext cx="3352800" cy="381000"/>
          </a:xfrm>
          <a:prstGeom prst="roundRect">
            <a:avLst/>
          </a:prstGeom>
          <a:solidFill>
            <a:srgbClr val="0020B3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Стабільність</a:t>
            </a:r>
            <a:r>
              <a:rPr lang="ru-RU" dirty="0" smtClean="0"/>
              <a:t> </a:t>
            </a:r>
            <a:r>
              <a:rPr lang="ru-RU" dirty="0" err="1" smtClean="0"/>
              <a:t>партійної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endParaRPr lang="ru-RU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81000" y="4953000"/>
            <a:ext cx="3352800" cy="381000"/>
          </a:xfrm>
          <a:prstGeom prst="roundRect">
            <a:avLst/>
          </a:prstGeom>
          <a:solidFill>
            <a:srgbClr val="0020B3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Низький</a:t>
            </a:r>
            <a:r>
              <a:rPr lang="ru-RU" dirty="0" smtClean="0"/>
              <a:t> </a:t>
            </a:r>
            <a:r>
              <a:rPr lang="ru-RU" dirty="0" err="1" smtClean="0"/>
              <a:t>вплив</a:t>
            </a:r>
            <a:r>
              <a:rPr lang="ru-RU" dirty="0" smtClean="0"/>
              <a:t> </a:t>
            </a:r>
            <a:r>
              <a:rPr lang="ru-RU" dirty="0" err="1" smtClean="0"/>
              <a:t>адмінресурсу</a:t>
            </a:r>
            <a:endParaRPr lang="ru-RU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791200" y="5029200"/>
            <a:ext cx="33528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Блоки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5500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1981200" y="-152400"/>
            <a:ext cx="7013171" cy="10668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Проект 1068-1</a:t>
            </a:r>
            <a:endParaRPr lang="ru-RU" sz="2400" dirty="0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4114800" y="5562600"/>
            <a:ext cx="838200" cy="762000"/>
          </a:xfrm>
          <a:prstGeom prst="triangle">
            <a:avLst/>
          </a:prstGeom>
          <a:solidFill>
            <a:srgbClr val="0020B3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21198906">
            <a:off x="1872842" y="5403212"/>
            <a:ext cx="5222151" cy="160782"/>
          </a:xfrm>
          <a:prstGeom prst="rect">
            <a:avLst/>
          </a:prstGeom>
          <a:solidFill>
            <a:srgbClr val="0020B3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81000" y="1752600"/>
            <a:ext cx="3352800" cy="381000"/>
          </a:xfrm>
          <a:prstGeom prst="roundRect">
            <a:avLst/>
          </a:prstGeom>
          <a:solidFill>
            <a:srgbClr val="0020B3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Пропорційність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81000" y="2209800"/>
            <a:ext cx="3352800" cy="381000"/>
          </a:xfrm>
          <a:prstGeom prst="roundRect">
            <a:avLst/>
          </a:prstGeom>
          <a:solidFill>
            <a:srgbClr val="0020B3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/>
              <a:t>Опертивність</a:t>
            </a:r>
            <a:r>
              <a:rPr lang="ru-RU" sz="1400" dirty="0" smtClean="0"/>
              <a:t> </a:t>
            </a:r>
            <a:r>
              <a:rPr lang="ru-RU" sz="1400" dirty="0" err="1" smtClean="0"/>
              <a:t>встановлення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підсумків</a:t>
            </a:r>
            <a:endParaRPr lang="ru-RU" sz="14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81000" y="2667000"/>
            <a:ext cx="3352800" cy="381000"/>
          </a:xfrm>
          <a:prstGeom prst="roundRect">
            <a:avLst/>
          </a:prstGeom>
          <a:solidFill>
            <a:srgbClr val="0020B3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Повний</a:t>
            </a:r>
            <a:r>
              <a:rPr lang="ru-RU" dirty="0" smtClean="0"/>
              <a:t> склад ВРУ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81000" y="3124200"/>
            <a:ext cx="3352800" cy="381000"/>
          </a:xfrm>
          <a:prstGeom prst="roundRect">
            <a:avLst/>
          </a:prstGeom>
          <a:solidFill>
            <a:srgbClr val="0020B3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Стабільність парламенту 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81000" y="3581400"/>
            <a:ext cx="3352800" cy="381000"/>
          </a:xfrm>
          <a:prstGeom prst="roundRect">
            <a:avLst/>
          </a:prstGeom>
          <a:solidFill>
            <a:srgbClr val="0020B3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Простий</a:t>
            </a:r>
            <a:r>
              <a:rPr lang="ru-RU" dirty="0" smtClean="0"/>
              <a:t> </a:t>
            </a:r>
            <a:r>
              <a:rPr lang="ru-RU" dirty="0" err="1" smtClean="0"/>
              <a:t>бюлетень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81000" y="4038600"/>
            <a:ext cx="3352800" cy="381000"/>
          </a:xfrm>
          <a:prstGeom prst="roundRect">
            <a:avLst/>
          </a:prstGeom>
          <a:solidFill>
            <a:srgbClr val="0020B3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ВПО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572000" y="685800"/>
            <a:ext cx="3352800" cy="381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Закриті</a:t>
            </a:r>
            <a:r>
              <a:rPr lang="ru-RU" dirty="0" smtClean="0"/>
              <a:t> списки</a:t>
            </a: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572000" y="1143000"/>
            <a:ext cx="3352800" cy="381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Недемократичність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572000" y="1600200"/>
            <a:ext cx="3352800" cy="381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Нерівність</a:t>
            </a:r>
            <a:r>
              <a:rPr lang="ru-RU" dirty="0" smtClean="0"/>
              <a:t> </a:t>
            </a:r>
            <a:r>
              <a:rPr lang="ru-RU" dirty="0" err="1" smtClean="0"/>
              <a:t>кандидатів</a:t>
            </a:r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572000" y="2057400"/>
            <a:ext cx="3352800" cy="533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Недо</a:t>
            </a:r>
            <a:r>
              <a:rPr lang="ru-RU" dirty="0" smtClean="0"/>
              <a:t>- і </a:t>
            </a:r>
            <a:r>
              <a:rPr lang="ru-RU" dirty="0" err="1" smtClean="0"/>
              <a:t>перепредставництво</a:t>
            </a:r>
            <a:r>
              <a:rPr lang="ru-RU" dirty="0" smtClean="0"/>
              <a:t> </a:t>
            </a:r>
            <a:r>
              <a:rPr lang="ru-RU" dirty="0" err="1" smtClean="0"/>
              <a:t>округів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572000" y="2667000"/>
            <a:ext cx="3352800" cy="381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Омана для </a:t>
            </a:r>
            <a:r>
              <a:rPr lang="ru-RU" dirty="0" err="1" smtClean="0"/>
              <a:t>виборців</a:t>
            </a:r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572000" y="3124200"/>
            <a:ext cx="3352800" cy="381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Зв</a:t>
            </a:r>
            <a:r>
              <a:rPr lang="en-US" dirty="0" smtClean="0"/>
              <a:t>’</a:t>
            </a:r>
            <a:r>
              <a:rPr lang="uk-UA" dirty="0" smtClean="0"/>
              <a:t>язки з виборцями</a:t>
            </a:r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572000" y="3581400"/>
            <a:ext cx="3352800" cy="381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Партійна</a:t>
            </a:r>
            <a:r>
              <a:rPr lang="ru-RU" dirty="0" smtClean="0"/>
              <a:t> </a:t>
            </a:r>
            <a:r>
              <a:rPr lang="ru-RU" dirty="0" err="1" smtClean="0"/>
              <a:t>корупція</a:t>
            </a:r>
            <a:endParaRPr lang="ru-RU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572000" y="4038600"/>
            <a:ext cx="33528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Внутрішньопартійна</a:t>
            </a:r>
            <a:r>
              <a:rPr lang="ru-RU" dirty="0" smtClean="0"/>
              <a:t> диктатура</a:t>
            </a:r>
            <a:endParaRPr lang="ru-RU" dirty="0"/>
          </a:p>
        </p:txBody>
      </p:sp>
      <p:sp>
        <p:nvSpPr>
          <p:cNvPr id="25" name="Плюс 24"/>
          <p:cNvSpPr/>
          <p:nvPr/>
        </p:nvSpPr>
        <p:spPr>
          <a:xfrm>
            <a:off x="1828800" y="1295400"/>
            <a:ext cx="381000" cy="381000"/>
          </a:xfrm>
          <a:prstGeom prst="mathPlus">
            <a:avLst/>
          </a:prstGeom>
          <a:solidFill>
            <a:srgbClr val="0020B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Минус 25"/>
          <p:cNvSpPr/>
          <p:nvPr/>
        </p:nvSpPr>
        <p:spPr>
          <a:xfrm>
            <a:off x="6324600" y="5638800"/>
            <a:ext cx="533400" cy="228600"/>
          </a:xfrm>
          <a:prstGeom prst="mathMinus">
            <a:avLst/>
          </a:prstGeom>
          <a:solidFill>
            <a:srgbClr val="0020B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81000" y="4495800"/>
            <a:ext cx="3352800" cy="381000"/>
          </a:xfrm>
          <a:prstGeom prst="roundRect">
            <a:avLst/>
          </a:prstGeom>
          <a:solidFill>
            <a:srgbClr val="0020B3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Стабільність</a:t>
            </a:r>
            <a:r>
              <a:rPr lang="ru-RU" dirty="0" smtClean="0"/>
              <a:t> </a:t>
            </a:r>
            <a:r>
              <a:rPr lang="ru-RU" dirty="0" err="1" smtClean="0"/>
              <a:t>партійної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endParaRPr lang="ru-RU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572000" y="4572000"/>
            <a:ext cx="33528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Зміни</a:t>
            </a:r>
            <a:r>
              <a:rPr lang="ru-RU" dirty="0" smtClean="0"/>
              <a:t> в </a:t>
            </a:r>
            <a:r>
              <a:rPr lang="ru-RU" dirty="0" err="1" smtClean="0"/>
              <a:t>адмініструванні</a:t>
            </a:r>
            <a:r>
              <a:rPr lang="ru-RU" dirty="0" smtClean="0"/>
              <a:t> </a:t>
            </a:r>
            <a:r>
              <a:rPr lang="ru-RU" dirty="0" err="1" smtClean="0"/>
              <a:t>виборів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5195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FES PowerPoint 25">
  <a:themeElements>
    <a:clrScheme name="Custom 1">
      <a:dk1>
        <a:sysClr val="windowText" lastClr="000000"/>
      </a:dk1>
      <a:lt1>
        <a:srgbClr val="EBF0ED"/>
      </a:lt1>
      <a:dk2>
        <a:srgbClr val="EEECE1"/>
      </a:dk2>
      <a:lt2>
        <a:srgbClr val="EEECE1"/>
      </a:lt2>
      <a:accent1>
        <a:srgbClr val="2E6BFF"/>
      </a:accent1>
      <a:accent2>
        <a:srgbClr val="B26700"/>
      </a:accent2>
      <a:accent3>
        <a:srgbClr val="4F0205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079AEA87092349874F42BDD0B4D623" ma:contentTypeVersion="0" ma:contentTypeDescription="Create a new document." ma:contentTypeScope="" ma:versionID="c508b9de85a0051ea43dae8f71791e3f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90D528B1-AA66-4176-964D-5990F49A253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41519F-AEAD-46FE-BEAB-7CF3E7DBE781}">
  <ds:schemaRefs>
    <ds:schemaRef ds:uri="http://purl.org/dc/dcmitype/"/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83835EE-17AB-41BB-975F-553E97BC93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IFES PowerPoint 25</Template>
  <TotalTime>9761</TotalTime>
  <Words>426</Words>
  <Application>Microsoft Macintosh PowerPoint</Application>
  <PresentationFormat>Экран (4:3)</PresentationFormat>
  <Paragraphs>149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IFES PowerPoint 25</vt:lpstr>
      <vt:lpstr>Презентация PowerPoint</vt:lpstr>
      <vt:lpstr>Виборчі системи світу</vt:lpstr>
      <vt:lpstr>Презентация PowerPoint</vt:lpstr>
      <vt:lpstr>Презентация PowerPoint</vt:lpstr>
      <vt:lpstr>Презентация PowerPoint</vt:lpstr>
      <vt:lpstr>Відкриті списки: переваги та виклики</vt:lpstr>
      <vt:lpstr>Відкриті списки: що має враховуватись</vt:lpstr>
      <vt:lpstr>Проект 1068</vt:lpstr>
      <vt:lpstr>Проект 1068-1</vt:lpstr>
      <vt:lpstr>Проект 3112</vt:lpstr>
      <vt:lpstr>Проекти 1068-2 та 3112-1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Реформа виборчої системи: основні питання</vt:lpstr>
    </vt:vector>
  </TitlesOfParts>
  <Company>IFES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Jayne Miller</dc:creator>
  <cp:lastModifiedBy>Olga Aivazovska</cp:lastModifiedBy>
  <cp:revision>137</cp:revision>
  <dcterms:created xsi:type="dcterms:W3CDTF">2012-01-13T13:18:33Z</dcterms:created>
  <dcterms:modified xsi:type="dcterms:W3CDTF">2017-03-21T12:30:48Z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0x01010065079AEA87092349874F42BDD0B4D623</vt:lpwstr>
  </property>
</Properties>
</file>