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4F8"/>
    <a:srgbClr val="D4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F7E6-89B2-6141-964A-108FA725A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CE93F-D243-4946-BF94-9906DEB10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1F173-29B2-C74C-86E5-10003343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603-C3DC-134D-A24F-74405B16E8B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234B7-324E-344A-9D23-B8DA7B87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D10F7-87F8-654B-9AA1-5528D3DB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2C02-B949-724E-B469-DD0FF1601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2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72A3-DE49-CB4E-A35E-4CED1F46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54B33-B342-D544-8739-3599F4D6A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3BB91-63A3-7640-BD5F-8A1C781A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603-C3DC-134D-A24F-74405B16E8B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48C21-E0C5-FA46-8F91-9B78AE76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D84F9-4D51-6244-959D-BD29EB06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2C02-B949-724E-B469-DD0FF1601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8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078D1-928A-9F49-A7D9-AD538D744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4B9E6-16CE-4241-A017-DE58F2C8F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1DA1-DB75-E249-97E6-C0C3EC5D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603-C3DC-134D-A24F-74405B16E8B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6EE87-7B78-394D-BC07-2F03B564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E34FE-D7D5-204C-8250-651FECA2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2C02-B949-724E-B469-DD0FF1601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6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1E6C-821B-6A4F-9A6A-623FE0F9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694B-CB68-064F-98B3-2BE90FEBA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40ACF-B2B7-CD45-9EAE-F3627D21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603-C3DC-134D-A24F-74405B16E8B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DB440-C961-9443-95D2-5C5351CF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4E92-9F8A-9A47-B91B-7185F080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2C02-B949-724E-B469-DD0FF1601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5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3238-F17F-094D-A6AC-38D4CF2D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F74C3-1566-EB4C-A239-7249F00BD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BC341-D529-F247-ADC3-8DC1BAD18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603-C3DC-134D-A24F-74405B16E8B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2509A-4FD3-8146-8F04-CC8B6ED7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9D594-A3CB-FC41-B6C7-8DA7058F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2C02-B949-724E-B469-DD0FF1601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D691-EDCF-9248-86E5-ECA070481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78DD-4744-164D-A7E5-1B95FF65A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10EAE-D9EE-0A40-99D7-7089645AC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824CF-5E4A-2743-9DA3-0AE094F0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603-C3DC-134D-A24F-74405B16E8B5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41388-CBEB-A149-8E32-21E6E43E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79E04-C207-C342-8876-BC7AE8DD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2C02-B949-724E-B469-DD0FF1601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7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81D41-1F25-E848-9787-85AB332F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BFD48-041B-404B-A7B5-9C9C66A3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B56D7-2715-AF40-BB5D-7405FFBC8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320FF-1D20-BB4A-9420-9C87EDC8E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75941-75AA-F74F-A2CD-FE603CE8E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8F0F8-4A6C-CD47-90A3-DEB904B2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603-C3DC-134D-A24F-74405B16E8B5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6C30F-AF12-6F4F-B051-E13ED900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CEC65A-95F2-FE43-AE8D-738DB77E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2C02-B949-724E-B469-DD0FF1601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0E9E-FD9A-894E-8F7D-8D11DFE2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2EF76-B822-9D48-AFD7-A8A9F18F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603-C3DC-134D-A24F-74405B16E8B5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C2543-3585-5347-9AB6-8B43D386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0FE9D-8073-5D42-A651-4015CF1B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2C02-B949-724E-B469-DD0FF1601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2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31B69-394F-2140-9E75-38F5911C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603-C3DC-134D-A24F-74405B16E8B5}" type="datetimeFigureOut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F1B95-0407-164D-BD85-692E5D4F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2079-7D92-AD42-9A1B-4639F997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2C02-B949-724E-B469-DD0FF1601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DC73-96F7-8941-9E5B-DA0E29CE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3F4E-3559-664A-B99E-EEA61CCE0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80B24-535B-7443-AA86-323F06DEA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E8FAE-FF87-E840-827E-B4F0A934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603-C3DC-134D-A24F-74405B16E8B5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03C82-19ED-4E4E-97E7-22730787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5B270-C079-BA4E-B02C-8FF436BC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2C02-B949-724E-B469-DD0FF1601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9B30-7B56-1A44-B017-6224BC69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3A4715-10C9-1E43-9200-84D825B2E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67389-1D25-1343-B24C-ABDF9ABD4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6EFEE-948A-D142-B056-600C1A5D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603-C3DC-134D-A24F-74405B16E8B5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1CD1-16A1-5749-B467-0E0FCBD5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E1A2B-7451-FF4F-9B1C-3A8200FE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2C02-B949-724E-B469-DD0FF1601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9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D6CD7-919A-0A47-B39B-79F98CC7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4C165-9DF1-D244-B7EB-AD613F300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F2D06-0C6A-024C-8FF8-9C6B3E1DA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BC603-C3DC-134D-A24F-74405B16E8B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9DC7-5EDB-634F-97AC-D10EBF6A1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6F727-3495-0345-BC15-A81AC9228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2C02-B949-724E-B469-DD0FF1601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9770-3003-D342-ABD1-12B69D6BF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69377-97BF-F741-A44C-CAD50667B0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03C02B-5C3B-EB40-9487-5F918D73028D}"/>
              </a:ext>
            </a:extLst>
          </p:cNvPr>
          <p:cNvSpPr/>
          <p:nvPr/>
        </p:nvSpPr>
        <p:spPr>
          <a:xfrm>
            <a:off x="-19050" y="-19050"/>
            <a:ext cx="12211050" cy="6877050"/>
          </a:xfrm>
          <a:prstGeom prst="rect">
            <a:avLst/>
          </a:prstGeom>
          <a:solidFill>
            <a:srgbClr val="C531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6600" b="1" dirty="0">
                <a:latin typeface="Roboto" pitchFamily="2" charset="0"/>
                <a:ea typeface="Roboto" pitchFamily="2" charset="0"/>
              </a:rPr>
              <a:t>День виборів</a:t>
            </a:r>
            <a:endParaRPr lang="en-US" sz="6600" b="1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D0655-D557-D045-8D41-25AA462B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175" y="655639"/>
            <a:ext cx="1009650" cy="3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04DFD-2384-C84B-89E5-3A1C7A238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69" y="650213"/>
            <a:ext cx="1639661" cy="36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6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CD12D9-D3BC-D846-B654-6EEBD7576EF9}"/>
              </a:ext>
            </a:extLst>
          </p:cNvPr>
          <p:cNvSpPr/>
          <p:nvPr/>
        </p:nvSpPr>
        <p:spPr>
          <a:xfrm>
            <a:off x="0" y="-1"/>
            <a:ext cx="12192000" cy="6840889"/>
          </a:xfrm>
          <a:prstGeom prst="rect">
            <a:avLst/>
          </a:prstGeom>
          <a:solidFill>
            <a:srgbClr val="F2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1309-DE40-4149-9B2E-7936D2C3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950"/>
            <a:ext cx="969579" cy="342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99B82-FFA0-AB47-BCB3-A4CDD4303EA9}"/>
              </a:ext>
            </a:extLst>
          </p:cNvPr>
          <p:cNvSpPr txBox="1"/>
          <p:nvPr/>
        </p:nvSpPr>
        <p:spPr>
          <a:xfrm>
            <a:off x="8839200" y="38481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9387C2-8ED7-E746-A714-6CC8104B7340}"/>
              </a:ext>
            </a:extLst>
          </p:cNvPr>
          <p:cNvSpPr/>
          <p:nvPr/>
        </p:nvSpPr>
        <p:spPr>
          <a:xfrm>
            <a:off x="457200" y="6038850"/>
            <a:ext cx="457200" cy="457200"/>
          </a:xfrm>
          <a:prstGeom prst="rect">
            <a:avLst/>
          </a:prstGeom>
          <a:solidFill>
            <a:srgbClr val="D4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D07B151-3EA5-1846-A540-BDB0CEC59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934" y="-1"/>
            <a:ext cx="8826954" cy="68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CD12D9-D3BC-D846-B654-6EEBD7576EF9}"/>
              </a:ext>
            </a:extLst>
          </p:cNvPr>
          <p:cNvSpPr/>
          <p:nvPr/>
        </p:nvSpPr>
        <p:spPr>
          <a:xfrm>
            <a:off x="0" y="-1"/>
            <a:ext cx="12192000" cy="6840889"/>
          </a:xfrm>
          <a:prstGeom prst="rect">
            <a:avLst/>
          </a:prstGeom>
          <a:solidFill>
            <a:srgbClr val="F2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1309-DE40-4149-9B2E-7936D2C3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950"/>
            <a:ext cx="969579" cy="342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99B82-FFA0-AB47-BCB3-A4CDD4303EA9}"/>
              </a:ext>
            </a:extLst>
          </p:cNvPr>
          <p:cNvSpPr txBox="1"/>
          <p:nvPr/>
        </p:nvSpPr>
        <p:spPr>
          <a:xfrm>
            <a:off x="8839200" y="38481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9387C2-8ED7-E746-A714-6CC8104B7340}"/>
              </a:ext>
            </a:extLst>
          </p:cNvPr>
          <p:cNvSpPr/>
          <p:nvPr/>
        </p:nvSpPr>
        <p:spPr>
          <a:xfrm>
            <a:off x="457200" y="6038850"/>
            <a:ext cx="457200" cy="457200"/>
          </a:xfrm>
          <a:prstGeom prst="rect">
            <a:avLst/>
          </a:prstGeom>
          <a:solidFill>
            <a:srgbClr val="D4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7B57E7-C261-4245-9A0B-29E52DC5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017" y="-2"/>
            <a:ext cx="9666840" cy="67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1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CD12D9-D3BC-D846-B654-6EEBD7576EF9}"/>
              </a:ext>
            </a:extLst>
          </p:cNvPr>
          <p:cNvSpPr/>
          <p:nvPr/>
        </p:nvSpPr>
        <p:spPr>
          <a:xfrm>
            <a:off x="0" y="-1"/>
            <a:ext cx="12192000" cy="6840889"/>
          </a:xfrm>
          <a:prstGeom prst="rect">
            <a:avLst/>
          </a:prstGeom>
          <a:solidFill>
            <a:srgbClr val="F2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1309-DE40-4149-9B2E-7936D2C3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950"/>
            <a:ext cx="969579" cy="342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99B82-FFA0-AB47-BCB3-A4CDD4303EA9}"/>
              </a:ext>
            </a:extLst>
          </p:cNvPr>
          <p:cNvSpPr txBox="1"/>
          <p:nvPr/>
        </p:nvSpPr>
        <p:spPr>
          <a:xfrm>
            <a:off x="8839200" y="38481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9387C2-8ED7-E746-A714-6CC8104B7340}"/>
              </a:ext>
            </a:extLst>
          </p:cNvPr>
          <p:cNvSpPr/>
          <p:nvPr/>
        </p:nvSpPr>
        <p:spPr>
          <a:xfrm>
            <a:off x="457200" y="6038850"/>
            <a:ext cx="457200" cy="457200"/>
          </a:xfrm>
          <a:prstGeom prst="rect">
            <a:avLst/>
          </a:prstGeom>
          <a:solidFill>
            <a:srgbClr val="D4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BA3BA1-F6EB-6E4D-8D41-8B7182B0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66" y="936172"/>
            <a:ext cx="10590246" cy="49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5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CD12D9-D3BC-D846-B654-6EEBD7576EF9}"/>
              </a:ext>
            </a:extLst>
          </p:cNvPr>
          <p:cNvSpPr/>
          <p:nvPr/>
        </p:nvSpPr>
        <p:spPr>
          <a:xfrm>
            <a:off x="0" y="-1"/>
            <a:ext cx="12192000" cy="6840889"/>
          </a:xfrm>
          <a:prstGeom prst="rect">
            <a:avLst/>
          </a:prstGeom>
          <a:solidFill>
            <a:srgbClr val="F2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1309-DE40-4149-9B2E-7936D2C3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950"/>
            <a:ext cx="969579" cy="342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99B82-FFA0-AB47-BCB3-A4CDD4303EA9}"/>
              </a:ext>
            </a:extLst>
          </p:cNvPr>
          <p:cNvSpPr txBox="1"/>
          <p:nvPr/>
        </p:nvSpPr>
        <p:spPr>
          <a:xfrm>
            <a:off x="8839200" y="38481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9387C2-8ED7-E746-A714-6CC8104B7340}"/>
              </a:ext>
            </a:extLst>
          </p:cNvPr>
          <p:cNvSpPr/>
          <p:nvPr/>
        </p:nvSpPr>
        <p:spPr>
          <a:xfrm>
            <a:off x="457200" y="6038850"/>
            <a:ext cx="457200" cy="457200"/>
          </a:xfrm>
          <a:prstGeom prst="rect">
            <a:avLst/>
          </a:prstGeom>
          <a:solidFill>
            <a:srgbClr val="D4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6EA735-C71A-494A-A4C0-28E4D2D69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1066801"/>
            <a:ext cx="10986595" cy="51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0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CD12D9-D3BC-D846-B654-6EEBD7576EF9}"/>
              </a:ext>
            </a:extLst>
          </p:cNvPr>
          <p:cNvSpPr/>
          <p:nvPr/>
        </p:nvSpPr>
        <p:spPr>
          <a:xfrm>
            <a:off x="0" y="361950"/>
            <a:ext cx="12192000" cy="6840889"/>
          </a:xfrm>
          <a:prstGeom prst="rect">
            <a:avLst/>
          </a:prstGeom>
          <a:solidFill>
            <a:srgbClr val="F2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1309-DE40-4149-9B2E-7936D2C3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950"/>
            <a:ext cx="969579" cy="342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99B82-FFA0-AB47-BCB3-A4CDD4303EA9}"/>
              </a:ext>
            </a:extLst>
          </p:cNvPr>
          <p:cNvSpPr txBox="1"/>
          <p:nvPr/>
        </p:nvSpPr>
        <p:spPr>
          <a:xfrm>
            <a:off x="8839200" y="38481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9387C2-8ED7-E746-A714-6CC8104B7340}"/>
              </a:ext>
            </a:extLst>
          </p:cNvPr>
          <p:cNvSpPr/>
          <p:nvPr/>
        </p:nvSpPr>
        <p:spPr>
          <a:xfrm>
            <a:off x="457200" y="6038850"/>
            <a:ext cx="457200" cy="457200"/>
          </a:xfrm>
          <a:prstGeom prst="rect">
            <a:avLst/>
          </a:prstGeom>
          <a:solidFill>
            <a:srgbClr val="D4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3B15A5-34E4-824D-A67C-E3AB13016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89" y="704849"/>
            <a:ext cx="10992628" cy="512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7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CD12D9-D3BC-D846-B654-6EEBD7576E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1309-DE40-4149-9B2E-7936D2C3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950"/>
            <a:ext cx="969579" cy="342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99B82-FFA0-AB47-BCB3-A4CDD4303EA9}"/>
              </a:ext>
            </a:extLst>
          </p:cNvPr>
          <p:cNvSpPr txBox="1"/>
          <p:nvPr/>
        </p:nvSpPr>
        <p:spPr>
          <a:xfrm>
            <a:off x="8839200" y="38481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9387C2-8ED7-E746-A714-6CC8104B7340}"/>
              </a:ext>
            </a:extLst>
          </p:cNvPr>
          <p:cNvSpPr/>
          <p:nvPr/>
        </p:nvSpPr>
        <p:spPr>
          <a:xfrm>
            <a:off x="457200" y="6038850"/>
            <a:ext cx="457200" cy="457200"/>
          </a:xfrm>
          <a:prstGeom prst="rect">
            <a:avLst/>
          </a:prstGeom>
          <a:solidFill>
            <a:srgbClr val="D4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5065CF-CADE-4749-BB1F-59CF5297F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3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CD12D9-D3BC-D846-B654-6EEBD7576EF9}"/>
              </a:ext>
            </a:extLst>
          </p:cNvPr>
          <p:cNvSpPr/>
          <p:nvPr/>
        </p:nvSpPr>
        <p:spPr>
          <a:xfrm>
            <a:off x="0" y="0"/>
            <a:ext cx="12192000" cy="7202839"/>
          </a:xfrm>
          <a:prstGeom prst="rect">
            <a:avLst/>
          </a:prstGeom>
          <a:solidFill>
            <a:srgbClr val="F2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1309-DE40-4149-9B2E-7936D2C3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950"/>
            <a:ext cx="969579" cy="342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99B82-FFA0-AB47-BCB3-A4CDD4303EA9}"/>
              </a:ext>
            </a:extLst>
          </p:cNvPr>
          <p:cNvSpPr txBox="1"/>
          <p:nvPr/>
        </p:nvSpPr>
        <p:spPr>
          <a:xfrm>
            <a:off x="8839200" y="38481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9387C2-8ED7-E746-A714-6CC8104B7340}"/>
              </a:ext>
            </a:extLst>
          </p:cNvPr>
          <p:cNvSpPr/>
          <p:nvPr/>
        </p:nvSpPr>
        <p:spPr>
          <a:xfrm>
            <a:off x="457200" y="6038850"/>
            <a:ext cx="457200" cy="457200"/>
          </a:xfrm>
          <a:prstGeom prst="rect">
            <a:avLst/>
          </a:prstGeom>
          <a:solidFill>
            <a:srgbClr val="D4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62E5B9-1610-7148-8E64-1D27F2184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2" y="-1"/>
            <a:ext cx="7846003" cy="71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</Words>
  <Application>Microsoft Macintosh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Yurii Khorunzhyi</dc:creator>
  <cp:lastModifiedBy>Yurii Khorunzhyi</cp:lastModifiedBy>
  <cp:revision>7</cp:revision>
  <dcterms:created xsi:type="dcterms:W3CDTF">2019-02-27T08:38:11Z</dcterms:created>
  <dcterms:modified xsi:type="dcterms:W3CDTF">2019-04-01T07:21:24Z</dcterms:modified>
</cp:coreProperties>
</file>