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57" r:id="rId4"/>
    <p:sldId id="265" r:id="rId5"/>
    <p:sldId id="264" r:id="rId6"/>
    <p:sldId id="258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6B"/>
    <a:srgbClr val="F1C6C4"/>
    <a:srgbClr val="E6E6E6"/>
    <a:srgbClr val="F2F4F8"/>
    <a:srgbClr val="D43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90" d="100"/>
          <a:sy n="90" d="100"/>
        </p:scale>
        <p:origin x="23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3F1DE-436F-6C48-A481-0A3AC12E2AC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C83B9-6228-A049-8979-DEC2F281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2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C83B9-6228-A049-8979-DEC2F281A7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4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C83B9-6228-A049-8979-DEC2F281A7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5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C83B9-6228-A049-8979-DEC2F281A7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6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8F7E6-89B2-6141-964A-108FA725A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CE93F-D243-4946-BF94-9906DEB10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1F173-29B2-C74C-86E5-10003343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C603-C3DC-134D-A24F-74405B16E8B5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34B7-324E-344A-9D23-B8DA7B87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D10F7-87F8-654B-9AA1-5528D3DB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C02-B949-724E-B469-DD0FF160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2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72A3-DE49-CB4E-A35E-4CED1F469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54B33-B342-D544-8739-3599F4D6A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3BB91-63A3-7640-BD5F-8A1C781A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C603-C3DC-134D-A24F-74405B16E8B5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48C21-E0C5-FA46-8F91-9B78AE760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D84F9-4D51-6244-959D-BD29EB06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C02-B949-724E-B469-DD0FF160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8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3078D1-928A-9F49-A7D9-AD538D744E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4B9E6-16CE-4241-A017-DE58F2C8F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C1DA1-DB75-E249-97E6-C0C3EC5D2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C603-C3DC-134D-A24F-74405B16E8B5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6EE87-7B78-394D-BC07-2F03B5648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E34FE-D7D5-204C-8250-651FECA28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C02-B949-724E-B469-DD0FF160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6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1E6C-821B-6A4F-9A6A-623FE0F9C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8694B-CB68-064F-98B3-2BE90FEB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40ACF-B2B7-CD45-9EAE-F3627D21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C603-C3DC-134D-A24F-74405B16E8B5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DB440-C961-9443-95D2-5C5351CF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04E92-9F8A-9A47-B91B-7185F080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C02-B949-724E-B469-DD0FF160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5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43238-F17F-094D-A6AC-38D4CF2D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F74C3-1566-EB4C-A239-7249F00BD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BC341-D529-F247-ADC3-8DC1BAD1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C603-C3DC-134D-A24F-74405B16E8B5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2509A-4FD3-8146-8F04-CC8B6ED7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9D594-A3CB-FC41-B6C7-8DA7058F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C02-B949-724E-B469-DD0FF160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6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3D691-EDCF-9248-86E5-ECA070481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978DD-4744-164D-A7E5-1B95FF65A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10EAE-D9EE-0A40-99D7-7089645AC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824CF-5E4A-2743-9DA3-0AE094F0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C603-C3DC-134D-A24F-74405B16E8B5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41388-CBEB-A149-8E32-21E6E43E2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79E04-C207-C342-8876-BC7AE8DD5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C02-B949-724E-B469-DD0FF160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7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1D41-1F25-E848-9787-85AB332F8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BFD48-041B-404B-A7B5-9C9C66A3C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B56D7-2715-AF40-BB5D-7405FFBC8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320FF-1D20-BB4A-9420-9C87EDC8E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875941-75AA-F74F-A2CD-FE603CE8E1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8F0F8-4A6C-CD47-90A3-DEB904B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C603-C3DC-134D-A24F-74405B16E8B5}" type="datetimeFigureOut">
              <a:rPr lang="en-US" smtClean="0"/>
              <a:t>4/22/19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6C30F-AF12-6F4F-B051-E13ED900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CEC65A-95F2-FE43-AE8D-738DB77E9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C02-B949-724E-B469-DD0FF160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4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B0E9E-FD9A-894E-8F7D-8D11DFE2B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2EF76-B822-9D48-AFD7-A8A9F18F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C603-C3DC-134D-A24F-74405B16E8B5}" type="datetimeFigureOut">
              <a:rPr lang="en-US" smtClean="0"/>
              <a:t>4/22/19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0C2543-3585-5347-9AB6-8B43D386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0FE9D-8073-5D42-A651-4015CF1BB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C02-B949-724E-B469-DD0FF160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2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31B69-394F-2140-9E75-38F5911CF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C603-C3DC-134D-A24F-74405B16E8B5}" type="datetimeFigureOut">
              <a:rPr lang="en-US" smtClean="0"/>
              <a:t>4/22/19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AF1B95-0407-164D-BD85-692E5D4F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42079-7D92-AD42-9A1B-4639F997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C02-B949-724E-B469-DD0FF160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0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DC73-96F7-8941-9E5B-DA0E29CE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93F4E-3559-664A-B99E-EEA61CCE0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80B24-535B-7443-AA86-323F06DEA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E8FAE-FF87-E840-827E-B4F0A934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C603-C3DC-134D-A24F-74405B16E8B5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03C82-19ED-4E4E-97E7-227307872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5B270-C079-BA4E-B02C-8FF436BC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C02-B949-724E-B469-DD0FF160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6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9B30-7B56-1A44-B017-6224BC693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3A4715-10C9-1E43-9200-84D825B2E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67389-1D25-1343-B24C-ABDF9ABD4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76EFEE-948A-D142-B056-600C1A5DA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C603-C3DC-134D-A24F-74405B16E8B5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1CD1-16A1-5749-B467-0E0FCBD5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E1A2B-7451-FF4F-9B1C-3A8200FEA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C02-B949-724E-B469-DD0FF160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9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8D6CD7-919A-0A47-B39B-79F98CC73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4C165-9DF1-D244-B7EB-AD613F300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F2D06-0C6A-024C-8FF8-9C6B3E1DA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C603-C3DC-134D-A24F-74405B16E8B5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59DC7-5EDB-634F-97AC-D10EBF6A1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6F727-3495-0345-BC15-A81AC9228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2C02-B949-724E-B469-DD0FF160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B9770-3003-D342-ABD1-12B69D6BF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969377-97BF-F741-A44C-CAD50667B0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03C02B-5C3B-EB40-9487-5F918D73028D}"/>
              </a:ext>
            </a:extLst>
          </p:cNvPr>
          <p:cNvSpPr/>
          <p:nvPr/>
        </p:nvSpPr>
        <p:spPr>
          <a:xfrm>
            <a:off x="-19050" y="-19050"/>
            <a:ext cx="12211050" cy="6877050"/>
          </a:xfrm>
          <a:prstGeom prst="rect">
            <a:avLst/>
          </a:prstGeom>
          <a:solidFill>
            <a:srgbClr val="3E3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6600" b="1" dirty="0">
                <a:latin typeface="Roboto" pitchFamily="2" charset="0"/>
                <a:ea typeface="Roboto" pitchFamily="2" charset="0"/>
              </a:rPr>
              <a:t>День виборів</a:t>
            </a:r>
            <a:endParaRPr lang="en-US" sz="6600" b="1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AD0655-D557-D045-8D41-25AA462BE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3175" y="655639"/>
            <a:ext cx="1009650" cy="355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F04DFD-2384-C84B-89E5-3A1C7A238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69" y="650213"/>
            <a:ext cx="1639661" cy="36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6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CD12D9-D3BC-D846-B654-6EEBD7576EF9}"/>
              </a:ext>
            </a:extLst>
          </p:cNvPr>
          <p:cNvSpPr/>
          <p:nvPr/>
        </p:nvSpPr>
        <p:spPr>
          <a:xfrm>
            <a:off x="0" y="-1"/>
            <a:ext cx="12192000" cy="6840889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899B82-FFA0-AB47-BCB3-A4CDD4303EA9}"/>
              </a:ext>
            </a:extLst>
          </p:cNvPr>
          <p:cNvSpPr txBox="1"/>
          <p:nvPr/>
        </p:nvSpPr>
        <p:spPr>
          <a:xfrm>
            <a:off x="8839200" y="38481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9387C2-8ED7-E746-A714-6CC8104B7340}"/>
              </a:ext>
            </a:extLst>
          </p:cNvPr>
          <p:cNvSpPr/>
          <p:nvPr/>
        </p:nvSpPr>
        <p:spPr>
          <a:xfrm>
            <a:off x="457200" y="6038850"/>
            <a:ext cx="457200" cy="457200"/>
          </a:xfrm>
          <a:prstGeom prst="rect">
            <a:avLst/>
          </a:prstGeom>
          <a:solidFill>
            <a:srgbClr val="F1C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F9B89C-686A-EB43-837B-A5C7E6F46D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51" b="8152"/>
          <a:stretch/>
        </p:blipFill>
        <p:spPr>
          <a:xfrm>
            <a:off x="914399" y="31399"/>
            <a:ext cx="10158413" cy="672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9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CD12D9-D3BC-D846-B654-6EEBD7576EF9}"/>
              </a:ext>
            </a:extLst>
          </p:cNvPr>
          <p:cNvSpPr/>
          <p:nvPr/>
        </p:nvSpPr>
        <p:spPr>
          <a:xfrm>
            <a:off x="0" y="-1"/>
            <a:ext cx="12192000" cy="6840889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899B82-FFA0-AB47-BCB3-A4CDD4303EA9}"/>
              </a:ext>
            </a:extLst>
          </p:cNvPr>
          <p:cNvSpPr txBox="1"/>
          <p:nvPr/>
        </p:nvSpPr>
        <p:spPr>
          <a:xfrm>
            <a:off x="8839200" y="38481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9387C2-8ED7-E746-A714-6CC8104B7340}"/>
              </a:ext>
            </a:extLst>
          </p:cNvPr>
          <p:cNvSpPr/>
          <p:nvPr/>
        </p:nvSpPr>
        <p:spPr>
          <a:xfrm>
            <a:off x="457200" y="6038850"/>
            <a:ext cx="457200" cy="457200"/>
          </a:xfrm>
          <a:prstGeom prst="rect">
            <a:avLst/>
          </a:prstGeom>
          <a:solidFill>
            <a:srgbClr val="F1C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DD91ABD9-74E3-8745-96BB-643C504836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5" t="2540"/>
          <a:stretch/>
        </p:blipFill>
        <p:spPr>
          <a:xfrm>
            <a:off x="2814638" y="17110"/>
            <a:ext cx="6466192" cy="684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5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CD12D9-D3BC-D846-B654-6EEBD7576EF9}"/>
              </a:ext>
            </a:extLst>
          </p:cNvPr>
          <p:cNvSpPr/>
          <p:nvPr/>
        </p:nvSpPr>
        <p:spPr>
          <a:xfrm>
            <a:off x="0" y="-1"/>
            <a:ext cx="12192000" cy="6840889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899B82-FFA0-AB47-BCB3-A4CDD4303EA9}"/>
              </a:ext>
            </a:extLst>
          </p:cNvPr>
          <p:cNvSpPr txBox="1"/>
          <p:nvPr/>
        </p:nvSpPr>
        <p:spPr>
          <a:xfrm>
            <a:off x="8839200" y="38481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9387C2-8ED7-E746-A714-6CC8104B7340}"/>
              </a:ext>
            </a:extLst>
          </p:cNvPr>
          <p:cNvSpPr/>
          <p:nvPr/>
        </p:nvSpPr>
        <p:spPr>
          <a:xfrm>
            <a:off x="457200" y="6038850"/>
            <a:ext cx="457200" cy="457200"/>
          </a:xfrm>
          <a:prstGeom prst="rect">
            <a:avLst/>
          </a:prstGeom>
          <a:solidFill>
            <a:srgbClr val="F1C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BCE368BD-0D08-C243-925D-7678F3BC94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"/>
          <a:stretch/>
        </p:blipFill>
        <p:spPr>
          <a:xfrm>
            <a:off x="914400" y="140613"/>
            <a:ext cx="10432256" cy="589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4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A899B82-FFA0-AB47-BCB3-A4CDD4303EA9}"/>
              </a:ext>
            </a:extLst>
          </p:cNvPr>
          <p:cNvSpPr txBox="1"/>
          <p:nvPr/>
        </p:nvSpPr>
        <p:spPr>
          <a:xfrm>
            <a:off x="8839200" y="38481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9387C2-8ED7-E746-A714-6CC8104B7340}"/>
              </a:ext>
            </a:extLst>
          </p:cNvPr>
          <p:cNvSpPr/>
          <p:nvPr/>
        </p:nvSpPr>
        <p:spPr>
          <a:xfrm>
            <a:off x="457200" y="6038850"/>
            <a:ext cx="457200" cy="457200"/>
          </a:xfrm>
          <a:prstGeom prst="rect">
            <a:avLst/>
          </a:prstGeom>
          <a:solidFill>
            <a:srgbClr val="D43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D20E52-FCFC-664A-931A-08674E9177C5}"/>
              </a:ext>
            </a:extLst>
          </p:cNvPr>
          <p:cNvSpPr/>
          <p:nvPr/>
        </p:nvSpPr>
        <p:spPr>
          <a:xfrm>
            <a:off x="0" y="0"/>
            <a:ext cx="12192000" cy="6840889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09F825-A895-0B47-A7B1-50C245956CD4}"/>
              </a:ext>
            </a:extLst>
          </p:cNvPr>
          <p:cNvSpPr/>
          <p:nvPr/>
        </p:nvSpPr>
        <p:spPr>
          <a:xfrm>
            <a:off x="457200" y="6038851"/>
            <a:ext cx="457200" cy="457200"/>
          </a:xfrm>
          <a:prstGeom prst="rect">
            <a:avLst/>
          </a:prstGeom>
          <a:solidFill>
            <a:srgbClr val="F1C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61A1BC-F252-0648-ABA1-93EE3AA8A8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6" r="1474"/>
          <a:stretch/>
        </p:blipFill>
        <p:spPr>
          <a:xfrm>
            <a:off x="1928813" y="17111"/>
            <a:ext cx="8529638" cy="684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33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A899B82-FFA0-AB47-BCB3-A4CDD4303EA9}"/>
              </a:ext>
            </a:extLst>
          </p:cNvPr>
          <p:cNvSpPr txBox="1"/>
          <p:nvPr/>
        </p:nvSpPr>
        <p:spPr>
          <a:xfrm>
            <a:off x="8839200" y="38481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9387C2-8ED7-E746-A714-6CC8104B7340}"/>
              </a:ext>
            </a:extLst>
          </p:cNvPr>
          <p:cNvSpPr/>
          <p:nvPr/>
        </p:nvSpPr>
        <p:spPr>
          <a:xfrm>
            <a:off x="457200" y="6038850"/>
            <a:ext cx="457200" cy="457200"/>
          </a:xfrm>
          <a:prstGeom prst="rect">
            <a:avLst/>
          </a:prstGeom>
          <a:solidFill>
            <a:srgbClr val="D43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D20E52-FCFC-664A-931A-08674E9177C5}"/>
              </a:ext>
            </a:extLst>
          </p:cNvPr>
          <p:cNvSpPr/>
          <p:nvPr/>
        </p:nvSpPr>
        <p:spPr>
          <a:xfrm>
            <a:off x="0" y="0"/>
            <a:ext cx="12192000" cy="6840889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09F825-A895-0B47-A7B1-50C245956CD4}"/>
              </a:ext>
            </a:extLst>
          </p:cNvPr>
          <p:cNvSpPr/>
          <p:nvPr/>
        </p:nvSpPr>
        <p:spPr>
          <a:xfrm>
            <a:off x="457200" y="6038851"/>
            <a:ext cx="457200" cy="457200"/>
          </a:xfrm>
          <a:prstGeom prst="rect">
            <a:avLst/>
          </a:prstGeom>
          <a:solidFill>
            <a:srgbClr val="F1C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46EAA7CD-A322-2A4B-944B-3F7673911A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41"/>
          <a:stretch/>
        </p:blipFill>
        <p:spPr>
          <a:xfrm>
            <a:off x="800100" y="87510"/>
            <a:ext cx="10872788" cy="59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1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CD12D9-D3BC-D846-B654-6EEBD7576EF9}"/>
              </a:ext>
            </a:extLst>
          </p:cNvPr>
          <p:cNvSpPr/>
          <p:nvPr/>
        </p:nvSpPr>
        <p:spPr>
          <a:xfrm>
            <a:off x="0" y="-1"/>
            <a:ext cx="12192000" cy="6840889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899B82-FFA0-AB47-BCB3-A4CDD4303EA9}"/>
              </a:ext>
            </a:extLst>
          </p:cNvPr>
          <p:cNvSpPr txBox="1"/>
          <p:nvPr/>
        </p:nvSpPr>
        <p:spPr>
          <a:xfrm>
            <a:off x="8839200" y="38481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9387C2-8ED7-E746-A714-6CC8104B7340}"/>
              </a:ext>
            </a:extLst>
          </p:cNvPr>
          <p:cNvSpPr/>
          <p:nvPr/>
        </p:nvSpPr>
        <p:spPr>
          <a:xfrm>
            <a:off x="457200" y="6038850"/>
            <a:ext cx="457200" cy="457200"/>
          </a:xfrm>
          <a:prstGeom prst="rect">
            <a:avLst/>
          </a:prstGeom>
          <a:solidFill>
            <a:srgbClr val="F1C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screenshot, text, map&#10;&#10;Description automatically generated">
            <a:extLst>
              <a:ext uri="{FF2B5EF4-FFF2-40B4-BE49-F238E27FC236}">
                <a16:creationId xmlns:a16="http://schemas.microsoft.com/office/drawing/2014/main" id="{3800D1F0-293B-074A-A06C-630674E6D0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6" t="3334" b="7499"/>
          <a:stretch/>
        </p:blipFill>
        <p:spPr>
          <a:xfrm>
            <a:off x="2500313" y="17112"/>
            <a:ext cx="7000875" cy="685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62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</Words>
  <Application>Microsoft Macintosh PowerPoint</Application>
  <PresentationFormat>Widescreen</PresentationFormat>
  <Paragraphs>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Yurii Khorunzhyi</dc:creator>
  <cp:lastModifiedBy>Yurii Khorunzhyi</cp:lastModifiedBy>
  <cp:revision>11</cp:revision>
  <dcterms:created xsi:type="dcterms:W3CDTF">2019-02-27T08:38:11Z</dcterms:created>
  <dcterms:modified xsi:type="dcterms:W3CDTF">2019-04-22T06:35:47Z</dcterms:modified>
</cp:coreProperties>
</file>